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8" r:id="rId3"/>
    <p:sldId id="27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93" r:id="rId12"/>
    <p:sldId id="286" r:id="rId13"/>
    <p:sldId id="288" r:id="rId14"/>
    <p:sldId id="289" r:id="rId15"/>
    <p:sldId id="290" r:id="rId16"/>
    <p:sldId id="291" r:id="rId17"/>
    <p:sldId id="292" r:id="rId18"/>
    <p:sldId id="287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9" d="100"/>
          <a:sy n="139" d="100"/>
        </p:scale>
        <p:origin x="72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5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hList7#2" loCatId="list" qsTypeId="urn:microsoft.com/office/officeart/2005/8/quickstyle/simple4" qsCatId="simple" csTypeId="urn:microsoft.com/office/officeart/2005/8/colors/colorful1#156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solidFill>
          <a:srgbClr val="009AD0"/>
        </a:solidFill>
      </dgm:spPr>
      <dgm:t>
        <a:bodyPr/>
        <a:lstStyle/>
        <a:p>
          <a:r>
            <a:rPr lang="en-US" sz="1100" b="1" dirty="0" err="1">
              <a:latin typeface="Arial Narrow" pitchFamily="34" charset="0"/>
              <a:cs typeface="Arial" panose="020B0604020202020204" pitchFamily="34" charset="0"/>
            </a:rPr>
            <a:t>Cognixia</a:t>
          </a:r>
          <a:r>
            <a:rPr lang="en-US" sz="1100" b="1" dirty="0">
              <a:latin typeface="Arial Narrow" pitchFamily="34" charset="0"/>
              <a:cs typeface="Arial" panose="020B0604020202020204" pitchFamily="34" charset="0"/>
            </a:rPr>
            <a:t>, </a:t>
          </a:r>
          <a:r>
            <a:rPr lang="en-US" sz="1100" b="1" dirty="0">
              <a:latin typeface="Arial Narrow" pitchFamily="34" charset="0"/>
            </a:rPr>
            <a:t>an </a:t>
          </a:r>
          <a:r>
            <a:rPr lang="en-US" sz="1100" b="1" dirty="0">
              <a:latin typeface="Arial Narrow" pitchFamily="34" charset="0"/>
              <a:cs typeface="Arial" panose="020B0604020202020204" pitchFamily="34" charset="0"/>
            </a:rPr>
            <a:t>AWARD</a:t>
          </a:r>
        </a:p>
        <a:p>
          <a:r>
            <a:rPr lang="en-US" sz="1100" b="1" dirty="0">
              <a:latin typeface="Arial Narrow" pitchFamily="34" charset="0"/>
              <a:cs typeface="Arial" panose="020B0604020202020204" pitchFamily="34" charset="0"/>
            </a:rPr>
            <a:t>WINNING</a:t>
          </a:r>
          <a:r>
            <a:rPr lang="en-US" sz="1100" b="1" dirty="0">
              <a:latin typeface="Arial Narrow" pitchFamily="34" charset="0"/>
            </a:rPr>
            <a:t> training</a:t>
          </a:r>
        </a:p>
        <a:p>
          <a:r>
            <a:rPr lang="en-US" sz="1100" b="1" dirty="0">
              <a:latin typeface="Arial Narrow" pitchFamily="34" charset="0"/>
            </a:rPr>
            <a:t>arm of Collabera</a:t>
          </a:r>
          <a:endParaRPr lang="en-US" sz="1100" b="1" dirty="0"/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 sz="1100" b="1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 sz="1100" b="1"/>
        </a:p>
      </dgm:t>
    </dgm:pt>
    <dgm:pt modelId="{F66099B6-DBBD-4AB0-82D2-877B80F846F7}">
      <dgm:prSet phldrT="[Text]" custT="1"/>
      <dgm:spPr>
        <a:solidFill>
          <a:srgbClr val="0079A4"/>
        </a:solidFill>
      </dgm:spPr>
      <dgm:t>
        <a:bodyPr/>
        <a:lstStyle/>
        <a:p>
          <a:r>
            <a:rPr lang="en-US" sz="1100" b="1" dirty="0">
              <a:latin typeface="Arial Narrow" pitchFamily="34" charset="0"/>
              <a:cs typeface="Arial" panose="020B0604020202020204" pitchFamily="34" charset="0"/>
            </a:rPr>
            <a:t>Delivered trainings</a:t>
          </a:r>
        </a:p>
        <a:p>
          <a:r>
            <a:rPr lang="en-US" sz="1100" b="1" dirty="0">
              <a:latin typeface="Arial Narrow" pitchFamily="34" charset="0"/>
              <a:cs typeface="Arial" panose="020B0604020202020204" pitchFamily="34" charset="0"/>
            </a:rPr>
            <a:t>in 15+ countries</a:t>
          </a:r>
          <a:endParaRPr lang="en-US" sz="1100" b="1" dirty="0"/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 sz="1100" b="1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 sz="1100" b="1"/>
        </a:p>
      </dgm:t>
    </dgm:pt>
    <dgm:pt modelId="{EE62A4F6-4AC4-435B-990E-81A71CE8CAC7}">
      <dgm:prSet phldrT="[Text]" custT="1"/>
      <dgm:spPr>
        <a:solidFill>
          <a:srgbClr val="1DC4FF"/>
        </a:solidFill>
      </dgm:spPr>
      <dgm:t>
        <a:bodyPr/>
        <a:lstStyle/>
        <a:p>
          <a:r>
            <a:rPr lang="en-US" sz="1100" b="1" dirty="0">
              <a:latin typeface="Arial Narrow" pitchFamily="34" charset="0"/>
              <a:cs typeface="Arial" panose="020B0604020202020204" pitchFamily="34" charset="0"/>
            </a:rPr>
            <a:t>75000+</a:t>
          </a:r>
        </a:p>
        <a:p>
          <a:r>
            <a:rPr lang="en-US" sz="1100" b="1" dirty="0">
              <a:latin typeface="Arial Narrow" pitchFamily="34" charset="0"/>
              <a:cs typeface="Arial" panose="020B0604020202020204" pitchFamily="34" charset="0"/>
            </a:rPr>
            <a:t>PROFESSIONALS</a:t>
          </a:r>
        </a:p>
        <a:p>
          <a:r>
            <a:rPr lang="en-US" sz="1100" b="1" dirty="0">
              <a:latin typeface="Arial Narrow" pitchFamily="34" charset="0"/>
            </a:rPr>
            <a:t>Trained world-wide</a:t>
          </a:r>
          <a:endParaRPr lang="en-US" sz="1100" b="1" dirty="0"/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 sz="1100" b="1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 sz="1100" b="1"/>
        </a:p>
      </dgm:t>
    </dgm:pt>
    <dgm:pt modelId="{B6D9DE15-697B-42C2-B6A1-CE31260EED93}">
      <dgm:prSet phldrT="[Text]" custT="1"/>
      <dgm:spPr>
        <a:solidFill>
          <a:srgbClr val="009AD0"/>
        </a:solidFill>
      </dgm:spPr>
      <dgm:t>
        <a:bodyPr/>
        <a:lstStyle/>
        <a:p>
          <a:r>
            <a:rPr lang="en-US" sz="1100" b="1" dirty="0">
              <a:latin typeface="Arial Narrow" pitchFamily="34" charset="0"/>
              <a:cs typeface="Arial" panose="020B0604020202020204" pitchFamily="34" charset="0"/>
            </a:rPr>
            <a:t>450+ CLIENTS</a:t>
          </a:r>
        </a:p>
        <a:p>
          <a:r>
            <a:rPr lang="en-US" sz="1100" b="1" dirty="0">
              <a:latin typeface="Arial Narrow" pitchFamily="34" charset="0"/>
            </a:rPr>
            <a:t>across the globe</a:t>
          </a:r>
          <a:endParaRPr lang="en-US" sz="1100" b="1" dirty="0"/>
        </a:p>
      </dgm:t>
    </dgm:pt>
    <dgm:pt modelId="{EAC9FC21-5112-4CCF-8070-06ED15ED24ED}" type="parTrans" cxnId="{40513FB0-F94C-499F-9A0B-9E0341D0A0C2}">
      <dgm:prSet/>
      <dgm:spPr/>
      <dgm:t>
        <a:bodyPr/>
        <a:lstStyle/>
        <a:p>
          <a:endParaRPr lang="en-US" sz="1100" b="1"/>
        </a:p>
      </dgm:t>
    </dgm:pt>
    <dgm:pt modelId="{B605B681-1ACB-4650-8600-F9223ABDDC16}" type="sibTrans" cxnId="{40513FB0-F94C-499F-9A0B-9E0341D0A0C2}">
      <dgm:prSet/>
      <dgm:spPr/>
      <dgm:t>
        <a:bodyPr/>
        <a:lstStyle/>
        <a:p>
          <a:endParaRPr lang="en-US" sz="1100" b="1"/>
        </a:p>
      </dgm:t>
    </dgm:pt>
    <dgm:pt modelId="{244CE93D-3CE9-480A-BC40-D5795AE4CC61}">
      <dgm:prSet phldrT="[Text]" custT="1"/>
      <dgm:spPr>
        <a:solidFill>
          <a:srgbClr val="0079A4"/>
        </a:solidFill>
      </dgm:spPr>
      <dgm:t>
        <a:bodyPr/>
        <a:lstStyle/>
        <a:p>
          <a:r>
            <a:rPr lang="en-US" sz="1100" b="1" dirty="0">
              <a:latin typeface="Arial Narrow" pitchFamily="34" charset="0"/>
            </a:rPr>
            <a:t>400+ Trainers</a:t>
          </a:r>
          <a:endParaRPr lang="en-US" sz="1100" b="1" dirty="0"/>
        </a:p>
      </dgm:t>
    </dgm:pt>
    <dgm:pt modelId="{B26CFE49-55EC-4B92-8D65-F00D6B48420B}" type="parTrans" cxnId="{746C65D4-0A32-4610-8B9B-A01592BB40A3}">
      <dgm:prSet/>
      <dgm:spPr/>
      <dgm:t>
        <a:bodyPr/>
        <a:lstStyle/>
        <a:p>
          <a:endParaRPr lang="en-US" sz="1100" b="1"/>
        </a:p>
      </dgm:t>
    </dgm:pt>
    <dgm:pt modelId="{AA2C577D-A278-4959-857E-CDA154440386}" type="sibTrans" cxnId="{746C65D4-0A32-4610-8B9B-A01592BB40A3}">
      <dgm:prSet/>
      <dgm:spPr/>
      <dgm:t>
        <a:bodyPr/>
        <a:lstStyle/>
        <a:p>
          <a:endParaRPr lang="en-US" sz="1100" b="1"/>
        </a:p>
      </dgm:t>
    </dgm:pt>
    <dgm:pt modelId="{9B51D59B-82FD-4623-85F1-F183D55A4F29}">
      <dgm:prSet custT="1"/>
      <dgm:spPr>
        <a:solidFill>
          <a:srgbClr val="1DC4FF"/>
        </a:solidFill>
      </dgm:spPr>
      <dgm:t>
        <a:bodyPr/>
        <a:lstStyle/>
        <a:p>
          <a:r>
            <a:rPr lang="en-US" sz="1100" b="1" dirty="0">
              <a:latin typeface="Arial Narrow" pitchFamily="34" charset="0"/>
              <a:cs typeface="Arial" panose="020B0604020202020204" pitchFamily="34" charset="0"/>
            </a:rPr>
            <a:t>BEST IN CLASS TRAININGS on </a:t>
          </a:r>
          <a:r>
            <a:rPr lang="en-US" sz="1100" b="1" dirty="0">
              <a:latin typeface="Arial Narrow" pitchFamily="34" charset="0"/>
            </a:rPr>
            <a:t>Emerging Technologies</a:t>
          </a:r>
          <a:endParaRPr lang="en-US" sz="1100" b="1" dirty="0"/>
        </a:p>
      </dgm:t>
    </dgm:pt>
    <dgm:pt modelId="{3B7F5997-F389-421C-8D14-B43AC19D613E}" type="parTrans" cxnId="{C3C9290A-4C0F-4D7B-BFF0-E1772AC2DB4D}">
      <dgm:prSet/>
      <dgm:spPr/>
      <dgm:t>
        <a:bodyPr/>
        <a:lstStyle/>
        <a:p>
          <a:endParaRPr lang="en-IN" sz="1100" b="1"/>
        </a:p>
      </dgm:t>
    </dgm:pt>
    <dgm:pt modelId="{C34EB1EC-6258-4C6A-9D2A-BB5A6493AC73}" type="sibTrans" cxnId="{C3C9290A-4C0F-4D7B-BFF0-E1772AC2DB4D}">
      <dgm:prSet/>
      <dgm:spPr/>
      <dgm:t>
        <a:bodyPr/>
        <a:lstStyle/>
        <a:p>
          <a:endParaRPr lang="en-IN" sz="1100" b="1"/>
        </a:p>
      </dgm:t>
    </dgm:pt>
    <dgm:pt modelId="{ABF7AEC2-9455-402B-B978-4CD87A3A0B60}" type="pres">
      <dgm:prSet presAssocID="{B9C32B05-62EA-407A-B21C-2310C794570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C5FB4D-BCD2-4ED8-AEDD-BCAE3BE930BC}" type="pres">
      <dgm:prSet presAssocID="{B9C32B05-62EA-407A-B21C-2310C7945705}" presName="fgShape" presStyleLbl="fgShp" presStyleIdx="0" presStyleCnt="1"/>
      <dgm:spPr>
        <a:noFill/>
      </dgm:spPr>
    </dgm:pt>
    <dgm:pt modelId="{301F34D6-1506-4399-82A5-40B52C61A29F}" type="pres">
      <dgm:prSet presAssocID="{B9C32B05-62EA-407A-B21C-2310C7945705}" presName="linComp" presStyleCnt="0"/>
      <dgm:spPr/>
    </dgm:pt>
    <dgm:pt modelId="{D33308C0-CF54-49C7-BCFD-2D84CFDF380D}" type="pres">
      <dgm:prSet presAssocID="{42D71409-67F9-455C-8C6D-716D284AAA6B}" presName="compNode" presStyleCnt="0"/>
      <dgm:spPr/>
    </dgm:pt>
    <dgm:pt modelId="{2CDEA8B3-4A4C-4D2A-BB89-909F542EAF96}" type="pres">
      <dgm:prSet presAssocID="{42D71409-67F9-455C-8C6D-716D284AAA6B}" presName="bkgdShape" presStyleLbl="node1" presStyleIdx="0" presStyleCnt="6"/>
      <dgm:spPr/>
      <dgm:t>
        <a:bodyPr/>
        <a:lstStyle/>
        <a:p>
          <a:endParaRPr lang="en-US"/>
        </a:p>
      </dgm:t>
    </dgm:pt>
    <dgm:pt modelId="{282D6346-FEB1-497A-A7D4-74CD35430204}" type="pres">
      <dgm:prSet presAssocID="{42D71409-67F9-455C-8C6D-716D284AAA6B}" presName="node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E1DE6F-F434-4A71-A35A-A4BA0E87A4C2}" type="pres">
      <dgm:prSet presAssocID="{42D71409-67F9-455C-8C6D-716D284AAA6B}" presName="invisiNode" presStyleLbl="node1" presStyleIdx="0" presStyleCnt="6"/>
      <dgm:spPr/>
    </dgm:pt>
    <dgm:pt modelId="{EB95469C-7057-4B5C-8C40-531788F76AD9}" type="pres">
      <dgm:prSet presAssocID="{42D71409-67F9-455C-8C6D-716D284AAA6B}" presName="imagNode" presStyleLbl="f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EC1E8A7-C6A8-45EA-992A-D1E89061284B}" type="pres">
      <dgm:prSet presAssocID="{478B7D3C-9FB4-4BC6-90AC-49960560DEC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E64CE86-CCB5-475C-B2A1-DCDA48D31436}" type="pres">
      <dgm:prSet presAssocID="{F66099B6-DBBD-4AB0-82D2-877B80F846F7}" presName="compNode" presStyleCnt="0"/>
      <dgm:spPr/>
    </dgm:pt>
    <dgm:pt modelId="{E14A7ACF-3A90-4555-91E4-403BD1095C5C}" type="pres">
      <dgm:prSet presAssocID="{F66099B6-DBBD-4AB0-82D2-877B80F846F7}" presName="bkgdShape" presStyleLbl="node1" presStyleIdx="1" presStyleCnt="6"/>
      <dgm:spPr/>
      <dgm:t>
        <a:bodyPr/>
        <a:lstStyle/>
        <a:p>
          <a:endParaRPr lang="en-US"/>
        </a:p>
      </dgm:t>
    </dgm:pt>
    <dgm:pt modelId="{08995890-0E56-4C61-80D6-F0A1ED4E3B58}" type="pres">
      <dgm:prSet presAssocID="{F66099B6-DBBD-4AB0-82D2-877B80F846F7}" presName="node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7C09DF-B4BE-48A6-95F5-EF817C071484}" type="pres">
      <dgm:prSet presAssocID="{F66099B6-DBBD-4AB0-82D2-877B80F846F7}" presName="invisiNode" presStyleLbl="node1" presStyleIdx="1" presStyleCnt="6"/>
      <dgm:spPr/>
    </dgm:pt>
    <dgm:pt modelId="{C4833423-7EC3-4C51-A87B-D15B3679E084}" type="pres">
      <dgm:prSet presAssocID="{F66099B6-DBBD-4AB0-82D2-877B80F846F7}" presName="imagNode" presStyleLbl="fgImgPlace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74A7E5FA-C98C-4814-9B08-8BB65B1E5D63}" type="pres">
      <dgm:prSet presAssocID="{BC531B32-9B0E-482E-BF91-65C61F17168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485878D-A9E7-4D26-96F9-50532D769B0A}" type="pres">
      <dgm:prSet presAssocID="{EE62A4F6-4AC4-435B-990E-81A71CE8CAC7}" presName="compNode" presStyleCnt="0"/>
      <dgm:spPr/>
    </dgm:pt>
    <dgm:pt modelId="{C3F99AA2-DEBD-47CB-AB79-3036D11247D6}" type="pres">
      <dgm:prSet presAssocID="{EE62A4F6-4AC4-435B-990E-81A71CE8CAC7}" presName="bkgdShape" presStyleLbl="node1" presStyleIdx="2" presStyleCnt="6"/>
      <dgm:spPr/>
      <dgm:t>
        <a:bodyPr/>
        <a:lstStyle/>
        <a:p>
          <a:endParaRPr lang="en-US"/>
        </a:p>
      </dgm:t>
    </dgm:pt>
    <dgm:pt modelId="{E41F0031-2F3B-411F-86BA-DF29C04C0966}" type="pres">
      <dgm:prSet presAssocID="{EE62A4F6-4AC4-435B-990E-81A71CE8CAC7}" presName="node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959D8E-E27B-45BE-8EAE-EECC30F4963A}" type="pres">
      <dgm:prSet presAssocID="{EE62A4F6-4AC4-435B-990E-81A71CE8CAC7}" presName="invisiNode" presStyleLbl="node1" presStyleIdx="2" presStyleCnt="6"/>
      <dgm:spPr/>
    </dgm:pt>
    <dgm:pt modelId="{79888659-AF49-4DC4-B3C0-C33B0AAAF85D}" type="pres">
      <dgm:prSet presAssocID="{EE62A4F6-4AC4-435B-990E-81A71CE8CAC7}" presName="imagNode" presStyleLbl="f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C5CEB8B-2745-4664-A158-A0C46C015EF1}" type="pres">
      <dgm:prSet presAssocID="{389F9A93-0231-4877-8C41-5D5B8DD7AAC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DD529D2-1F6E-41CC-8A4F-F6D30CEDAB25}" type="pres">
      <dgm:prSet presAssocID="{B6D9DE15-697B-42C2-B6A1-CE31260EED93}" presName="compNode" presStyleCnt="0"/>
      <dgm:spPr/>
    </dgm:pt>
    <dgm:pt modelId="{20B002E9-1E2B-4E89-B9B4-ECC20230F333}" type="pres">
      <dgm:prSet presAssocID="{B6D9DE15-697B-42C2-B6A1-CE31260EED93}" presName="bkgdShape" presStyleLbl="node1" presStyleIdx="3" presStyleCnt="6"/>
      <dgm:spPr/>
      <dgm:t>
        <a:bodyPr/>
        <a:lstStyle/>
        <a:p>
          <a:endParaRPr lang="en-US"/>
        </a:p>
      </dgm:t>
    </dgm:pt>
    <dgm:pt modelId="{053BA712-3399-44E2-A66A-75EF9C1F4C79}" type="pres">
      <dgm:prSet presAssocID="{B6D9DE15-697B-42C2-B6A1-CE31260EED93}" presName="nodeT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31CD2E-1261-4C07-A7A7-D3A45CF61A39}" type="pres">
      <dgm:prSet presAssocID="{B6D9DE15-697B-42C2-B6A1-CE31260EED93}" presName="invisiNode" presStyleLbl="node1" presStyleIdx="3" presStyleCnt="6"/>
      <dgm:spPr/>
    </dgm:pt>
    <dgm:pt modelId="{25F0EADA-4821-451A-85D3-43BCEB15FFD4}" type="pres">
      <dgm:prSet presAssocID="{B6D9DE15-697B-42C2-B6A1-CE31260EED93}" presName="imagNode" presStyleLbl="f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0649064A-48CA-4920-BA77-0583C2565E59}" type="pres">
      <dgm:prSet presAssocID="{B605B681-1ACB-4650-8600-F9223ABDDC1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8E601CE-A767-41C5-8368-40C555FBA8B7}" type="pres">
      <dgm:prSet presAssocID="{244CE93D-3CE9-480A-BC40-D5795AE4CC61}" presName="compNode" presStyleCnt="0"/>
      <dgm:spPr/>
    </dgm:pt>
    <dgm:pt modelId="{C642B738-A3A8-4F6A-86A2-5E350F949977}" type="pres">
      <dgm:prSet presAssocID="{244CE93D-3CE9-480A-BC40-D5795AE4CC61}" presName="bkgdShape" presStyleLbl="node1" presStyleIdx="4" presStyleCnt="6"/>
      <dgm:spPr/>
      <dgm:t>
        <a:bodyPr/>
        <a:lstStyle/>
        <a:p>
          <a:endParaRPr lang="en-US"/>
        </a:p>
      </dgm:t>
    </dgm:pt>
    <dgm:pt modelId="{0DBDD025-CD40-436F-9002-ECE280705330}" type="pres">
      <dgm:prSet presAssocID="{244CE93D-3CE9-480A-BC40-D5795AE4CC61}" presName="nodeT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3C0827-D58B-4E9D-AF15-93BE8A8B99E9}" type="pres">
      <dgm:prSet presAssocID="{244CE93D-3CE9-480A-BC40-D5795AE4CC61}" presName="invisiNode" presStyleLbl="node1" presStyleIdx="4" presStyleCnt="6"/>
      <dgm:spPr/>
    </dgm:pt>
    <dgm:pt modelId="{8528A45A-76F5-46E2-8CCD-E414DF6709AA}" type="pres">
      <dgm:prSet presAssocID="{244CE93D-3CE9-480A-BC40-D5795AE4CC61}" presName="imagNode" presStyleLbl="f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B3133C4E-C449-4BFA-87C0-4476472C9501}" type="pres">
      <dgm:prSet presAssocID="{AA2C577D-A278-4959-857E-CDA15444038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9213D75-971D-419B-B51A-B774D0DDED83}" type="pres">
      <dgm:prSet presAssocID="{9B51D59B-82FD-4623-85F1-F183D55A4F29}" presName="compNode" presStyleCnt="0"/>
      <dgm:spPr/>
    </dgm:pt>
    <dgm:pt modelId="{6598F92C-860D-4D5F-B501-D3AAFE4299D0}" type="pres">
      <dgm:prSet presAssocID="{9B51D59B-82FD-4623-85F1-F183D55A4F29}" presName="bkgdShape" presStyleLbl="node1" presStyleIdx="5" presStyleCnt="6"/>
      <dgm:spPr/>
      <dgm:t>
        <a:bodyPr/>
        <a:lstStyle/>
        <a:p>
          <a:endParaRPr lang="en-US"/>
        </a:p>
      </dgm:t>
    </dgm:pt>
    <dgm:pt modelId="{5FB71200-5408-4E8C-86C7-8DA096016D89}" type="pres">
      <dgm:prSet presAssocID="{9B51D59B-82FD-4623-85F1-F183D55A4F29}" presName="node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12B9F5-BAB4-4BC8-A32A-0A82F48AAB5B}" type="pres">
      <dgm:prSet presAssocID="{9B51D59B-82FD-4623-85F1-F183D55A4F29}" presName="invisiNode" presStyleLbl="node1" presStyleIdx="5" presStyleCnt="6"/>
      <dgm:spPr/>
    </dgm:pt>
    <dgm:pt modelId="{5D724D56-66CA-4925-9501-BD313A9D0975}" type="pres">
      <dgm:prSet presAssocID="{9B51D59B-82FD-4623-85F1-F183D55A4F29}" presName="imagNode" presStyleLbl="f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D7B5236F-1DDB-4DBB-B7F1-BF75EFBF5BE9}" type="presOf" srcId="{478B7D3C-9FB4-4BC6-90AC-49960560DECD}" destId="{EEC1E8A7-C6A8-45EA-992A-D1E89061284B}" srcOrd="0" destOrd="0" presId="urn:microsoft.com/office/officeart/2005/8/layout/hList7#2"/>
    <dgm:cxn modelId="{457B68B1-D12E-429B-9515-55060C5F1AB6}" type="presOf" srcId="{42D71409-67F9-455C-8C6D-716D284AAA6B}" destId="{282D6346-FEB1-497A-A7D4-74CD35430204}" srcOrd="1" destOrd="0" presId="urn:microsoft.com/office/officeart/2005/8/layout/hList7#2"/>
    <dgm:cxn modelId="{E0834228-1355-40D7-881E-E53A8D24458E}" type="presOf" srcId="{B6D9DE15-697B-42C2-B6A1-CE31260EED93}" destId="{053BA712-3399-44E2-A66A-75EF9C1F4C79}" srcOrd="1" destOrd="0" presId="urn:microsoft.com/office/officeart/2005/8/layout/hList7#2"/>
    <dgm:cxn modelId="{46FBA8B4-C1D0-45C8-B972-0BE2683D0407}" type="presOf" srcId="{9B51D59B-82FD-4623-85F1-F183D55A4F29}" destId="{6598F92C-860D-4D5F-B501-D3AAFE4299D0}" srcOrd="0" destOrd="0" presId="urn:microsoft.com/office/officeart/2005/8/layout/hList7#2"/>
    <dgm:cxn modelId="{66269B14-7EDE-4458-B5FB-BEF902944AF9}" type="presOf" srcId="{42D71409-67F9-455C-8C6D-716D284AAA6B}" destId="{2CDEA8B3-4A4C-4D2A-BB89-909F542EAF96}" srcOrd="0" destOrd="0" presId="urn:microsoft.com/office/officeart/2005/8/layout/hList7#2"/>
    <dgm:cxn modelId="{C28D25A9-9F22-470A-B1AD-96EEE85EAF9B}" type="presOf" srcId="{244CE93D-3CE9-480A-BC40-D5795AE4CC61}" destId="{C642B738-A3A8-4F6A-86A2-5E350F949977}" srcOrd="0" destOrd="0" presId="urn:microsoft.com/office/officeart/2005/8/layout/hList7#2"/>
    <dgm:cxn modelId="{40513FB0-F94C-499F-9A0B-9E0341D0A0C2}" srcId="{B9C32B05-62EA-407A-B21C-2310C7945705}" destId="{B6D9DE15-697B-42C2-B6A1-CE31260EED93}" srcOrd="3" destOrd="0" parTransId="{EAC9FC21-5112-4CCF-8070-06ED15ED24ED}" sibTransId="{B605B681-1ACB-4650-8600-F9223ABDDC16}"/>
    <dgm:cxn modelId="{746C65D4-0A32-4610-8B9B-A01592BB40A3}" srcId="{B9C32B05-62EA-407A-B21C-2310C7945705}" destId="{244CE93D-3CE9-480A-BC40-D5795AE4CC61}" srcOrd="4" destOrd="0" parTransId="{B26CFE49-55EC-4B92-8D65-F00D6B48420B}" sibTransId="{AA2C577D-A278-4959-857E-CDA154440386}"/>
    <dgm:cxn modelId="{B8C0AF93-D43D-464A-916E-D4487E275708}" type="presOf" srcId="{F66099B6-DBBD-4AB0-82D2-877B80F846F7}" destId="{08995890-0E56-4C61-80D6-F0A1ED4E3B58}" srcOrd="1" destOrd="0" presId="urn:microsoft.com/office/officeart/2005/8/layout/hList7#2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1C1A90A5-1FE0-4156-BE73-20D4F49D31D1}" type="presOf" srcId="{EE62A4F6-4AC4-435B-990E-81A71CE8CAC7}" destId="{C3F99AA2-DEBD-47CB-AB79-3036D11247D6}" srcOrd="0" destOrd="0" presId="urn:microsoft.com/office/officeart/2005/8/layout/hList7#2"/>
    <dgm:cxn modelId="{53742E8B-9971-4F36-BE4F-57A23B35014B}" type="presOf" srcId="{9B51D59B-82FD-4623-85F1-F183D55A4F29}" destId="{5FB71200-5408-4E8C-86C7-8DA096016D89}" srcOrd="1" destOrd="0" presId="urn:microsoft.com/office/officeart/2005/8/layout/hList7#2"/>
    <dgm:cxn modelId="{7B1B240B-935F-407B-95B6-20EC1AB53CC0}" type="presOf" srcId="{B605B681-1ACB-4650-8600-F9223ABDDC16}" destId="{0649064A-48CA-4920-BA77-0583C2565E59}" srcOrd="0" destOrd="0" presId="urn:microsoft.com/office/officeart/2005/8/layout/hList7#2"/>
    <dgm:cxn modelId="{1E2D2156-81F4-467E-907B-2DEA3CDB8E93}" type="presOf" srcId="{BC531B32-9B0E-482E-BF91-65C61F17168D}" destId="{74A7E5FA-C98C-4814-9B08-8BB65B1E5D63}" srcOrd="0" destOrd="0" presId="urn:microsoft.com/office/officeart/2005/8/layout/hList7#2"/>
    <dgm:cxn modelId="{405B3403-086D-40A2-B15A-0EC8FCC34FCF}" type="presOf" srcId="{389F9A93-0231-4877-8C41-5D5B8DD7AAC0}" destId="{2C5CEB8B-2745-4664-A158-A0C46C015EF1}" srcOrd="0" destOrd="0" presId="urn:microsoft.com/office/officeart/2005/8/layout/hList7#2"/>
    <dgm:cxn modelId="{2E938E41-8996-457C-9433-9BA8E4A66E82}" type="presOf" srcId="{244CE93D-3CE9-480A-BC40-D5795AE4CC61}" destId="{0DBDD025-CD40-436F-9002-ECE280705330}" srcOrd="1" destOrd="0" presId="urn:microsoft.com/office/officeart/2005/8/layout/hList7#2"/>
    <dgm:cxn modelId="{4B04E18E-380F-4F19-987F-1C7E8929D235}" type="presOf" srcId="{B9C32B05-62EA-407A-B21C-2310C7945705}" destId="{ABF7AEC2-9455-402B-B978-4CD87A3A0B60}" srcOrd="0" destOrd="0" presId="urn:microsoft.com/office/officeart/2005/8/layout/hList7#2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1AD4AAB9-1CB7-45F3-9FBA-9D2F864681B3}" type="presOf" srcId="{EE62A4F6-4AC4-435B-990E-81A71CE8CAC7}" destId="{E41F0031-2F3B-411F-86BA-DF29C04C0966}" srcOrd="1" destOrd="0" presId="urn:microsoft.com/office/officeart/2005/8/layout/hList7#2"/>
    <dgm:cxn modelId="{C3C9290A-4C0F-4D7B-BFF0-E1772AC2DB4D}" srcId="{B9C32B05-62EA-407A-B21C-2310C7945705}" destId="{9B51D59B-82FD-4623-85F1-F183D55A4F29}" srcOrd="5" destOrd="0" parTransId="{3B7F5997-F389-421C-8D14-B43AC19D613E}" sibTransId="{C34EB1EC-6258-4C6A-9D2A-BB5A6493AC73}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20D62178-CC53-437C-A496-CE756AA3B91D}" type="presOf" srcId="{F66099B6-DBBD-4AB0-82D2-877B80F846F7}" destId="{E14A7ACF-3A90-4555-91E4-403BD1095C5C}" srcOrd="0" destOrd="0" presId="urn:microsoft.com/office/officeart/2005/8/layout/hList7#2"/>
    <dgm:cxn modelId="{23AB7670-6FC5-47A4-82AB-276D63760830}" type="presOf" srcId="{AA2C577D-A278-4959-857E-CDA154440386}" destId="{B3133C4E-C449-4BFA-87C0-4476472C9501}" srcOrd="0" destOrd="0" presId="urn:microsoft.com/office/officeart/2005/8/layout/hList7#2"/>
    <dgm:cxn modelId="{5D5493F2-ABF4-4121-B539-14ECED871128}" type="presOf" srcId="{B6D9DE15-697B-42C2-B6A1-CE31260EED93}" destId="{20B002E9-1E2B-4E89-B9B4-ECC20230F333}" srcOrd="0" destOrd="0" presId="urn:microsoft.com/office/officeart/2005/8/layout/hList7#2"/>
    <dgm:cxn modelId="{C5E1E268-9DAE-4E4B-A6D0-1753EC81CE0C}" type="presParOf" srcId="{ABF7AEC2-9455-402B-B978-4CD87A3A0B60}" destId="{9FC5FB4D-BCD2-4ED8-AEDD-BCAE3BE930BC}" srcOrd="0" destOrd="0" presId="urn:microsoft.com/office/officeart/2005/8/layout/hList7#2"/>
    <dgm:cxn modelId="{6B7002A5-A94E-4C69-9581-F69E71BCC41D}" type="presParOf" srcId="{ABF7AEC2-9455-402B-B978-4CD87A3A0B60}" destId="{301F34D6-1506-4399-82A5-40B52C61A29F}" srcOrd="1" destOrd="0" presId="urn:microsoft.com/office/officeart/2005/8/layout/hList7#2"/>
    <dgm:cxn modelId="{277A59DA-DEF9-4047-A30C-28B9E80F6270}" type="presParOf" srcId="{301F34D6-1506-4399-82A5-40B52C61A29F}" destId="{D33308C0-CF54-49C7-BCFD-2D84CFDF380D}" srcOrd="0" destOrd="0" presId="urn:microsoft.com/office/officeart/2005/8/layout/hList7#2"/>
    <dgm:cxn modelId="{559A6248-9774-4B99-BD25-7D3E62B9BC4B}" type="presParOf" srcId="{D33308C0-CF54-49C7-BCFD-2D84CFDF380D}" destId="{2CDEA8B3-4A4C-4D2A-BB89-909F542EAF96}" srcOrd="0" destOrd="0" presId="urn:microsoft.com/office/officeart/2005/8/layout/hList7#2"/>
    <dgm:cxn modelId="{3611F400-46AA-4824-BED4-A30B3463AD0A}" type="presParOf" srcId="{D33308C0-CF54-49C7-BCFD-2D84CFDF380D}" destId="{282D6346-FEB1-497A-A7D4-74CD35430204}" srcOrd="1" destOrd="0" presId="urn:microsoft.com/office/officeart/2005/8/layout/hList7#2"/>
    <dgm:cxn modelId="{A9D69DAA-B58C-43F1-BA0D-64B93F417C1D}" type="presParOf" srcId="{D33308C0-CF54-49C7-BCFD-2D84CFDF380D}" destId="{77E1DE6F-F434-4A71-A35A-A4BA0E87A4C2}" srcOrd="2" destOrd="0" presId="urn:microsoft.com/office/officeart/2005/8/layout/hList7#2"/>
    <dgm:cxn modelId="{CEDA2415-2BC0-426E-AA01-4E7AB7A859A4}" type="presParOf" srcId="{D33308C0-CF54-49C7-BCFD-2D84CFDF380D}" destId="{EB95469C-7057-4B5C-8C40-531788F76AD9}" srcOrd="3" destOrd="0" presId="urn:microsoft.com/office/officeart/2005/8/layout/hList7#2"/>
    <dgm:cxn modelId="{10C5753E-D58C-4622-B0DF-08123D82DDAA}" type="presParOf" srcId="{301F34D6-1506-4399-82A5-40B52C61A29F}" destId="{EEC1E8A7-C6A8-45EA-992A-D1E89061284B}" srcOrd="1" destOrd="0" presId="urn:microsoft.com/office/officeart/2005/8/layout/hList7#2"/>
    <dgm:cxn modelId="{6FBB5361-BBDE-43C6-9B49-4D54394970CD}" type="presParOf" srcId="{301F34D6-1506-4399-82A5-40B52C61A29F}" destId="{6E64CE86-CCB5-475C-B2A1-DCDA48D31436}" srcOrd="2" destOrd="0" presId="urn:microsoft.com/office/officeart/2005/8/layout/hList7#2"/>
    <dgm:cxn modelId="{B7FD08F6-20CF-4F49-B66C-93DA2DBA7970}" type="presParOf" srcId="{6E64CE86-CCB5-475C-B2A1-DCDA48D31436}" destId="{E14A7ACF-3A90-4555-91E4-403BD1095C5C}" srcOrd="0" destOrd="0" presId="urn:microsoft.com/office/officeart/2005/8/layout/hList7#2"/>
    <dgm:cxn modelId="{0EDAE9DA-8BFF-4EDC-9077-2A19B5CDCA53}" type="presParOf" srcId="{6E64CE86-CCB5-475C-B2A1-DCDA48D31436}" destId="{08995890-0E56-4C61-80D6-F0A1ED4E3B58}" srcOrd="1" destOrd="0" presId="urn:microsoft.com/office/officeart/2005/8/layout/hList7#2"/>
    <dgm:cxn modelId="{AB19A540-CB82-49B3-A5CF-D5A74AC5D95A}" type="presParOf" srcId="{6E64CE86-CCB5-475C-B2A1-DCDA48D31436}" destId="{5A7C09DF-B4BE-48A6-95F5-EF817C071484}" srcOrd="2" destOrd="0" presId="urn:microsoft.com/office/officeart/2005/8/layout/hList7#2"/>
    <dgm:cxn modelId="{F95D4638-33DA-4CE5-99F7-3C7AF9DA210F}" type="presParOf" srcId="{6E64CE86-CCB5-475C-B2A1-DCDA48D31436}" destId="{C4833423-7EC3-4C51-A87B-D15B3679E084}" srcOrd="3" destOrd="0" presId="urn:microsoft.com/office/officeart/2005/8/layout/hList7#2"/>
    <dgm:cxn modelId="{E4342DAB-BD3B-4EAF-97A3-E05295FC1044}" type="presParOf" srcId="{301F34D6-1506-4399-82A5-40B52C61A29F}" destId="{74A7E5FA-C98C-4814-9B08-8BB65B1E5D63}" srcOrd="3" destOrd="0" presId="urn:microsoft.com/office/officeart/2005/8/layout/hList7#2"/>
    <dgm:cxn modelId="{3BCFE8C7-F43B-4809-AF40-767313709BF8}" type="presParOf" srcId="{301F34D6-1506-4399-82A5-40B52C61A29F}" destId="{B485878D-A9E7-4D26-96F9-50532D769B0A}" srcOrd="4" destOrd="0" presId="urn:microsoft.com/office/officeart/2005/8/layout/hList7#2"/>
    <dgm:cxn modelId="{E8442130-FED2-472D-82B2-61DC1AEEB466}" type="presParOf" srcId="{B485878D-A9E7-4D26-96F9-50532D769B0A}" destId="{C3F99AA2-DEBD-47CB-AB79-3036D11247D6}" srcOrd="0" destOrd="0" presId="urn:microsoft.com/office/officeart/2005/8/layout/hList7#2"/>
    <dgm:cxn modelId="{0DEB5CDD-7852-4456-BC92-95D9401F58D7}" type="presParOf" srcId="{B485878D-A9E7-4D26-96F9-50532D769B0A}" destId="{E41F0031-2F3B-411F-86BA-DF29C04C0966}" srcOrd="1" destOrd="0" presId="urn:microsoft.com/office/officeart/2005/8/layout/hList7#2"/>
    <dgm:cxn modelId="{35B7C4BE-B9E4-4905-BA20-5A396902907A}" type="presParOf" srcId="{B485878D-A9E7-4D26-96F9-50532D769B0A}" destId="{6F959D8E-E27B-45BE-8EAE-EECC30F4963A}" srcOrd="2" destOrd="0" presId="urn:microsoft.com/office/officeart/2005/8/layout/hList7#2"/>
    <dgm:cxn modelId="{9DB64B85-8D96-432B-9B38-2E418E2FDDDE}" type="presParOf" srcId="{B485878D-A9E7-4D26-96F9-50532D769B0A}" destId="{79888659-AF49-4DC4-B3C0-C33B0AAAF85D}" srcOrd="3" destOrd="0" presId="urn:microsoft.com/office/officeart/2005/8/layout/hList7#2"/>
    <dgm:cxn modelId="{BABB312F-EB58-426F-A747-9A9E24919BD5}" type="presParOf" srcId="{301F34D6-1506-4399-82A5-40B52C61A29F}" destId="{2C5CEB8B-2745-4664-A158-A0C46C015EF1}" srcOrd="5" destOrd="0" presId="urn:microsoft.com/office/officeart/2005/8/layout/hList7#2"/>
    <dgm:cxn modelId="{9B35F77E-E9E7-407A-A8EE-7F0DE128BF07}" type="presParOf" srcId="{301F34D6-1506-4399-82A5-40B52C61A29F}" destId="{FDD529D2-1F6E-41CC-8A4F-F6D30CEDAB25}" srcOrd="6" destOrd="0" presId="urn:microsoft.com/office/officeart/2005/8/layout/hList7#2"/>
    <dgm:cxn modelId="{FA5B696D-B3B0-4CB6-9BCC-A9018462594C}" type="presParOf" srcId="{FDD529D2-1F6E-41CC-8A4F-F6D30CEDAB25}" destId="{20B002E9-1E2B-4E89-B9B4-ECC20230F333}" srcOrd="0" destOrd="0" presId="urn:microsoft.com/office/officeart/2005/8/layout/hList7#2"/>
    <dgm:cxn modelId="{5F52E3C8-0AF9-40D7-AC92-BD6A81F8E32B}" type="presParOf" srcId="{FDD529D2-1F6E-41CC-8A4F-F6D30CEDAB25}" destId="{053BA712-3399-44E2-A66A-75EF9C1F4C79}" srcOrd="1" destOrd="0" presId="urn:microsoft.com/office/officeart/2005/8/layout/hList7#2"/>
    <dgm:cxn modelId="{4F034204-069B-4DF7-A792-805AE18C4AF3}" type="presParOf" srcId="{FDD529D2-1F6E-41CC-8A4F-F6D30CEDAB25}" destId="{2931CD2E-1261-4C07-A7A7-D3A45CF61A39}" srcOrd="2" destOrd="0" presId="urn:microsoft.com/office/officeart/2005/8/layout/hList7#2"/>
    <dgm:cxn modelId="{20A73EE6-4510-4AC0-AF79-E934D3A10CA9}" type="presParOf" srcId="{FDD529D2-1F6E-41CC-8A4F-F6D30CEDAB25}" destId="{25F0EADA-4821-451A-85D3-43BCEB15FFD4}" srcOrd="3" destOrd="0" presId="urn:microsoft.com/office/officeart/2005/8/layout/hList7#2"/>
    <dgm:cxn modelId="{AD8F73AE-599B-4873-BC7D-234653294C98}" type="presParOf" srcId="{301F34D6-1506-4399-82A5-40B52C61A29F}" destId="{0649064A-48CA-4920-BA77-0583C2565E59}" srcOrd="7" destOrd="0" presId="urn:microsoft.com/office/officeart/2005/8/layout/hList7#2"/>
    <dgm:cxn modelId="{E322303F-E77B-4083-8AE4-97A0D1ADAFE0}" type="presParOf" srcId="{301F34D6-1506-4399-82A5-40B52C61A29F}" destId="{58E601CE-A767-41C5-8368-40C555FBA8B7}" srcOrd="8" destOrd="0" presId="urn:microsoft.com/office/officeart/2005/8/layout/hList7#2"/>
    <dgm:cxn modelId="{ED604C95-B82F-40C7-BF1B-C407EA2D6F45}" type="presParOf" srcId="{58E601CE-A767-41C5-8368-40C555FBA8B7}" destId="{C642B738-A3A8-4F6A-86A2-5E350F949977}" srcOrd="0" destOrd="0" presId="urn:microsoft.com/office/officeart/2005/8/layout/hList7#2"/>
    <dgm:cxn modelId="{FE0EC252-B091-4904-8DE1-5DDD50B46C97}" type="presParOf" srcId="{58E601CE-A767-41C5-8368-40C555FBA8B7}" destId="{0DBDD025-CD40-436F-9002-ECE280705330}" srcOrd="1" destOrd="0" presId="urn:microsoft.com/office/officeart/2005/8/layout/hList7#2"/>
    <dgm:cxn modelId="{C5849576-C4FF-4696-BD90-D75B77BFB927}" type="presParOf" srcId="{58E601CE-A767-41C5-8368-40C555FBA8B7}" destId="{263C0827-D58B-4E9D-AF15-93BE8A8B99E9}" srcOrd="2" destOrd="0" presId="urn:microsoft.com/office/officeart/2005/8/layout/hList7#2"/>
    <dgm:cxn modelId="{217950E8-B78B-40CE-B9B1-6E43988AAA31}" type="presParOf" srcId="{58E601CE-A767-41C5-8368-40C555FBA8B7}" destId="{8528A45A-76F5-46E2-8CCD-E414DF6709AA}" srcOrd="3" destOrd="0" presId="urn:microsoft.com/office/officeart/2005/8/layout/hList7#2"/>
    <dgm:cxn modelId="{3522DF01-C1AB-43B1-A5F9-2F3F6BC89C28}" type="presParOf" srcId="{301F34D6-1506-4399-82A5-40B52C61A29F}" destId="{B3133C4E-C449-4BFA-87C0-4476472C9501}" srcOrd="9" destOrd="0" presId="urn:microsoft.com/office/officeart/2005/8/layout/hList7#2"/>
    <dgm:cxn modelId="{B0DE2E83-ABAF-4933-93FE-EA4CCF6F5D36}" type="presParOf" srcId="{301F34D6-1506-4399-82A5-40B52C61A29F}" destId="{C9213D75-971D-419B-B51A-B774D0DDED83}" srcOrd="10" destOrd="0" presId="urn:microsoft.com/office/officeart/2005/8/layout/hList7#2"/>
    <dgm:cxn modelId="{76DCDB97-BE90-40A0-998F-11F4295BFB68}" type="presParOf" srcId="{C9213D75-971D-419B-B51A-B774D0DDED83}" destId="{6598F92C-860D-4D5F-B501-D3AAFE4299D0}" srcOrd="0" destOrd="0" presId="urn:microsoft.com/office/officeart/2005/8/layout/hList7#2"/>
    <dgm:cxn modelId="{6E90798D-E8BE-4334-998C-264D263D0711}" type="presParOf" srcId="{C9213D75-971D-419B-B51A-B774D0DDED83}" destId="{5FB71200-5408-4E8C-86C7-8DA096016D89}" srcOrd="1" destOrd="0" presId="urn:microsoft.com/office/officeart/2005/8/layout/hList7#2"/>
    <dgm:cxn modelId="{07BBD1F2-DDCD-43D9-BA36-21C9BB8FA693}" type="presParOf" srcId="{C9213D75-971D-419B-B51A-B774D0DDED83}" destId="{5A12B9F5-BAB4-4BC8-A32A-0A82F48AAB5B}" srcOrd="2" destOrd="0" presId="urn:microsoft.com/office/officeart/2005/8/layout/hList7#2"/>
    <dgm:cxn modelId="{1818AB92-8BFD-454C-8A6D-82186B431A19}" type="presParOf" srcId="{C9213D75-971D-419B-B51A-B774D0DDED83}" destId="{5D724D56-66CA-4925-9501-BD313A9D0975}" srcOrd="3" destOrd="0" presId="urn:microsoft.com/office/officeart/2005/8/layout/hList7#2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EA8B3-4A4C-4D2A-BB89-909F542EAF96}">
      <dsp:nvSpPr>
        <dsp:cNvPr id="0" name=""/>
        <dsp:cNvSpPr/>
      </dsp:nvSpPr>
      <dsp:spPr>
        <a:xfrm>
          <a:off x="88" y="0"/>
          <a:ext cx="1182328" cy="3107391"/>
        </a:xfrm>
        <a:prstGeom prst="roundRect">
          <a:avLst>
            <a:gd name="adj" fmla="val 10000"/>
          </a:avLst>
        </a:prstGeom>
        <a:solidFill>
          <a:srgbClr val="009AD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err="1">
              <a:latin typeface="Arial Narrow" pitchFamily="34" charset="0"/>
              <a:cs typeface="Arial" panose="020B0604020202020204" pitchFamily="34" charset="0"/>
            </a:rPr>
            <a:t>Cognixia</a:t>
          </a:r>
          <a:r>
            <a:rPr lang="en-US" sz="1100" b="1" kern="1200" dirty="0">
              <a:latin typeface="Arial Narrow" pitchFamily="34" charset="0"/>
              <a:cs typeface="Arial" panose="020B0604020202020204" pitchFamily="34" charset="0"/>
            </a:rPr>
            <a:t>, </a:t>
          </a:r>
          <a:r>
            <a:rPr lang="en-US" sz="1100" b="1" kern="1200" dirty="0">
              <a:latin typeface="Arial Narrow" pitchFamily="34" charset="0"/>
            </a:rPr>
            <a:t>an </a:t>
          </a:r>
          <a:r>
            <a:rPr lang="en-US" sz="1100" b="1" kern="1200" dirty="0">
              <a:latin typeface="Arial Narrow" pitchFamily="34" charset="0"/>
              <a:cs typeface="Arial" panose="020B0604020202020204" pitchFamily="34" charset="0"/>
            </a:rPr>
            <a:t>AWARD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Arial Narrow" pitchFamily="34" charset="0"/>
              <a:cs typeface="Arial" panose="020B0604020202020204" pitchFamily="34" charset="0"/>
            </a:rPr>
            <a:t>WINNING</a:t>
          </a:r>
          <a:r>
            <a:rPr lang="en-US" sz="1100" b="1" kern="1200" dirty="0">
              <a:latin typeface="Arial Narrow" pitchFamily="34" charset="0"/>
            </a:rPr>
            <a:t> training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Arial Narrow" pitchFamily="34" charset="0"/>
            </a:rPr>
            <a:t>arm of Collabera</a:t>
          </a:r>
          <a:endParaRPr lang="en-US" sz="1100" b="1" kern="1200" dirty="0"/>
        </a:p>
      </dsp:txBody>
      <dsp:txXfrm>
        <a:off x="88" y="1242956"/>
        <a:ext cx="1182328" cy="1242956"/>
      </dsp:txXfrm>
    </dsp:sp>
    <dsp:sp modelId="{EB95469C-7057-4B5C-8C40-531788F76AD9}">
      <dsp:nvSpPr>
        <dsp:cNvPr id="0" name=""/>
        <dsp:cNvSpPr/>
      </dsp:nvSpPr>
      <dsp:spPr>
        <a:xfrm>
          <a:off x="73872" y="186443"/>
          <a:ext cx="1034761" cy="103476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4A7ACF-3A90-4555-91E4-403BD1095C5C}">
      <dsp:nvSpPr>
        <dsp:cNvPr id="0" name=""/>
        <dsp:cNvSpPr/>
      </dsp:nvSpPr>
      <dsp:spPr>
        <a:xfrm>
          <a:off x="1217886" y="0"/>
          <a:ext cx="1182328" cy="3107391"/>
        </a:xfrm>
        <a:prstGeom prst="roundRect">
          <a:avLst>
            <a:gd name="adj" fmla="val 10000"/>
          </a:avLst>
        </a:prstGeom>
        <a:solidFill>
          <a:srgbClr val="0079A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Arial Narrow" pitchFamily="34" charset="0"/>
              <a:cs typeface="Arial" panose="020B0604020202020204" pitchFamily="34" charset="0"/>
            </a:rPr>
            <a:t>Delivered trainings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Arial Narrow" pitchFamily="34" charset="0"/>
              <a:cs typeface="Arial" panose="020B0604020202020204" pitchFamily="34" charset="0"/>
            </a:rPr>
            <a:t>in 15+ countries</a:t>
          </a:r>
          <a:endParaRPr lang="en-US" sz="1100" b="1" kern="1200" dirty="0"/>
        </a:p>
      </dsp:txBody>
      <dsp:txXfrm>
        <a:off x="1217886" y="1242956"/>
        <a:ext cx="1182328" cy="1242956"/>
      </dsp:txXfrm>
    </dsp:sp>
    <dsp:sp modelId="{C4833423-7EC3-4C51-A87B-D15B3679E084}">
      <dsp:nvSpPr>
        <dsp:cNvPr id="0" name=""/>
        <dsp:cNvSpPr/>
      </dsp:nvSpPr>
      <dsp:spPr>
        <a:xfrm>
          <a:off x="1291670" y="186443"/>
          <a:ext cx="1034761" cy="1034761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F99AA2-DEBD-47CB-AB79-3036D11247D6}">
      <dsp:nvSpPr>
        <dsp:cNvPr id="0" name=""/>
        <dsp:cNvSpPr/>
      </dsp:nvSpPr>
      <dsp:spPr>
        <a:xfrm>
          <a:off x="2435685" y="0"/>
          <a:ext cx="1182328" cy="3107391"/>
        </a:xfrm>
        <a:prstGeom prst="roundRect">
          <a:avLst>
            <a:gd name="adj" fmla="val 10000"/>
          </a:avLst>
        </a:prstGeom>
        <a:solidFill>
          <a:srgbClr val="1DC4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Arial Narrow" pitchFamily="34" charset="0"/>
              <a:cs typeface="Arial" panose="020B0604020202020204" pitchFamily="34" charset="0"/>
            </a:rPr>
            <a:t>75000+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Arial Narrow" pitchFamily="34" charset="0"/>
              <a:cs typeface="Arial" panose="020B0604020202020204" pitchFamily="34" charset="0"/>
            </a:rPr>
            <a:t>PROFESSIONALS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Arial Narrow" pitchFamily="34" charset="0"/>
            </a:rPr>
            <a:t>Trained world-wide</a:t>
          </a:r>
          <a:endParaRPr lang="en-US" sz="1100" b="1" kern="1200" dirty="0"/>
        </a:p>
      </dsp:txBody>
      <dsp:txXfrm>
        <a:off x="2435685" y="1242956"/>
        <a:ext cx="1182328" cy="1242956"/>
      </dsp:txXfrm>
    </dsp:sp>
    <dsp:sp modelId="{79888659-AF49-4DC4-B3C0-C33B0AAAF85D}">
      <dsp:nvSpPr>
        <dsp:cNvPr id="0" name=""/>
        <dsp:cNvSpPr/>
      </dsp:nvSpPr>
      <dsp:spPr>
        <a:xfrm>
          <a:off x="2509468" y="186443"/>
          <a:ext cx="1034761" cy="1034761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B002E9-1E2B-4E89-B9B4-ECC20230F333}">
      <dsp:nvSpPr>
        <dsp:cNvPr id="0" name=""/>
        <dsp:cNvSpPr/>
      </dsp:nvSpPr>
      <dsp:spPr>
        <a:xfrm>
          <a:off x="3653483" y="0"/>
          <a:ext cx="1182328" cy="3107391"/>
        </a:xfrm>
        <a:prstGeom prst="roundRect">
          <a:avLst>
            <a:gd name="adj" fmla="val 10000"/>
          </a:avLst>
        </a:prstGeom>
        <a:solidFill>
          <a:srgbClr val="009AD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Arial Narrow" pitchFamily="34" charset="0"/>
              <a:cs typeface="Arial" panose="020B0604020202020204" pitchFamily="34" charset="0"/>
            </a:rPr>
            <a:t>450+ CLIENTS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Arial Narrow" pitchFamily="34" charset="0"/>
            </a:rPr>
            <a:t>across the globe</a:t>
          </a:r>
          <a:endParaRPr lang="en-US" sz="1100" b="1" kern="1200" dirty="0"/>
        </a:p>
      </dsp:txBody>
      <dsp:txXfrm>
        <a:off x="3653483" y="1242956"/>
        <a:ext cx="1182328" cy="1242956"/>
      </dsp:txXfrm>
    </dsp:sp>
    <dsp:sp modelId="{25F0EADA-4821-451A-85D3-43BCEB15FFD4}">
      <dsp:nvSpPr>
        <dsp:cNvPr id="0" name=""/>
        <dsp:cNvSpPr/>
      </dsp:nvSpPr>
      <dsp:spPr>
        <a:xfrm>
          <a:off x="3727267" y="186443"/>
          <a:ext cx="1034761" cy="1034761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42B738-A3A8-4F6A-86A2-5E350F949977}">
      <dsp:nvSpPr>
        <dsp:cNvPr id="0" name=""/>
        <dsp:cNvSpPr/>
      </dsp:nvSpPr>
      <dsp:spPr>
        <a:xfrm>
          <a:off x="4871281" y="0"/>
          <a:ext cx="1182328" cy="3107391"/>
        </a:xfrm>
        <a:prstGeom prst="roundRect">
          <a:avLst>
            <a:gd name="adj" fmla="val 10000"/>
          </a:avLst>
        </a:prstGeom>
        <a:solidFill>
          <a:srgbClr val="0079A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Arial Narrow" pitchFamily="34" charset="0"/>
            </a:rPr>
            <a:t>400+ Trainers</a:t>
          </a:r>
          <a:endParaRPr lang="en-US" sz="1100" b="1" kern="1200" dirty="0"/>
        </a:p>
      </dsp:txBody>
      <dsp:txXfrm>
        <a:off x="4871281" y="1242956"/>
        <a:ext cx="1182328" cy="1242956"/>
      </dsp:txXfrm>
    </dsp:sp>
    <dsp:sp modelId="{8528A45A-76F5-46E2-8CCD-E414DF6709AA}">
      <dsp:nvSpPr>
        <dsp:cNvPr id="0" name=""/>
        <dsp:cNvSpPr/>
      </dsp:nvSpPr>
      <dsp:spPr>
        <a:xfrm>
          <a:off x="4945065" y="186443"/>
          <a:ext cx="1034761" cy="1034761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98F92C-860D-4D5F-B501-D3AAFE4299D0}">
      <dsp:nvSpPr>
        <dsp:cNvPr id="0" name=""/>
        <dsp:cNvSpPr/>
      </dsp:nvSpPr>
      <dsp:spPr>
        <a:xfrm>
          <a:off x="6089079" y="0"/>
          <a:ext cx="1182328" cy="3107391"/>
        </a:xfrm>
        <a:prstGeom prst="roundRect">
          <a:avLst>
            <a:gd name="adj" fmla="val 10000"/>
          </a:avLst>
        </a:prstGeom>
        <a:solidFill>
          <a:srgbClr val="1DC4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Arial Narrow" pitchFamily="34" charset="0"/>
              <a:cs typeface="Arial" panose="020B0604020202020204" pitchFamily="34" charset="0"/>
            </a:rPr>
            <a:t>BEST IN CLASS TRAININGS on </a:t>
          </a:r>
          <a:r>
            <a:rPr lang="en-US" sz="1100" b="1" kern="1200" dirty="0">
              <a:latin typeface="Arial Narrow" pitchFamily="34" charset="0"/>
            </a:rPr>
            <a:t>Emerging Technologies</a:t>
          </a:r>
          <a:endParaRPr lang="en-US" sz="1100" b="1" kern="1200" dirty="0"/>
        </a:p>
      </dsp:txBody>
      <dsp:txXfrm>
        <a:off x="6089079" y="1242956"/>
        <a:ext cx="1182328" cy="1242956"/>
      </dsp:txXfrm>
    </dsp:sp>
    <dsp:sp modelId="{5D724D56-66CA-4925-9501-BD313A9D0975}">
      <dsp:nvSpPr>
        <dsp:cNvPr id="0" name=""/>
        <dsp:cNvSpPr/>
      </dsp:nvSpPr>
      <dsp:spPr>
        <a:xfrm>
          <a:off x="6162863" y="186443"/>
          <a:ext cx="1034761" cy="1034761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C5FB4D-BCD2-4ED8-AEDD-BCAE3BE930BC}">
      <dsp:nvSpPr>
        <dsp:cNvPr id="0" name=""/>
        <dsp:cNvSpPr/>
      </dsp:nvSpPr>
      <dsp:spPr>
        <a:xfrm>
          <a:off x="290859" y="2485912"/>
          <a:ext cx="6689777" cy="466108"/>
        </a:xfrm>
        <a:prstGeom prst="leftRightArrow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2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8187B-5ECD-4168-9BFF-19DB17B4F9D5}" type="datetimeFigureOut">
              <a:rPr lang="en-IN" smtClean="0"/>
              <a:pPr/>
              <a:t>12-08-2018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AB8C7-73E3-40A1-AB0C-E690BD8F65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06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AB8C7-73E3-40A1-AB0C-E690BD8F6512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22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parth.patel\Desktop\Master 1-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 userDrawn="1"/>
        </p:nvSpPr>
        <p:spPr>
          <a:xfrm>
            <a:off x="7623776" y="4809351"/>
            <a:ext cx="1520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www.cognixia.com</a:t>
            </a:r>
            <a:endParaRPr lang="en-IN" sz="12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arth.patel\Desktop\Master-2-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C:\Users\parth.patel\Desktop\Master-3-01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 userDrawn="1"/>
        </p:nvSpPr>
        <p:spPr>
          <a:xfrm>
            <a:off x="7176871" y="4777773"/>
            <a:ext cx="19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www.cognixia.com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3528" y="4930175"/>
            <a:ext cx="4484728" cy="200055"/>
            <a:chOff x="291803" y="4930175"/>
            <a:chExt cx="4484728" cy="200055"/>
          </a:xfrm>
        </p:grpSpPr>
        <p:pic>
          <p:nvPicPr>
            <p:cNvPr id="17" name="Picture 16" descr="D:\IMAGES\usflag.jpg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87624" y="4985197"/>
              <a:ext cx="165100" cy="90011"/>
            </a:xfrm>
            <a:prstGeom prst="rect">
              <a:avLst/>
            </a:prstGeom>
            <a:noFill/>
          </p:spPr>
        </p:pic>
        <p:pic>
          <p:nvPicPr>
            <p:cNvPr id="18" name="Picture 17" descr="D:\IMAGES\indiaflag.jpg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1803" y="4980911"/>
              <a:ext cx="161925" cy="98583"/>
            </a:xfrm>
            <a:prstGeom prst="rect">
              <a:avLst/>
            </a:prstGeom>
            <a:noFill/>
          </p:spPr>
        </p:pic>
        <p:pic>
          <p:nvPicPr>
            <p:cNvPr id="20" name="Picture 48" descr="Call Collabera TACT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051720" y="4985202"/>
              <a:ext cx="178905" cy="9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49" descr="Call Collabera TACT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87824" y="4985202"/>
              <a:ext cx="178905" cy="9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Box 1"/>
            <p:cNvSpPr txBox="1"/>
            <p:nvPr userDrawn="1"/>
          </p:nvSpPr>
          <p:spPr>
            <a:xfrm>
              <a:off x="400986" y="4930175"/>
              <a:ext cx="83067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</a:rPr>
                <a:t>+91 89 8002 4735</a:t>
              </a:r>
              <a:endParaRPr lang="en-IN" sz="700" dirty="0"/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1298017" y="4930175"/>
              <a:ext cx="78579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</a:rPr>
                <a:t>+1</a:t>
              </a:r>
              <a:r>
                <a:rPr lang="en-US" sz="700" baseline="0" dirty="0">
                  <a:solidFill>
                    <a:schemeClr val="bg1"/>
                  </a:solidFill>
                </a:rPr>
                <a:t> </a:t>
              </a:r>
              <a:r>
                <a:rPr lang="en-US" sz="700" dirty="0">
                  <a:solidFill>
                    <a:schemeClr val="bg1"/>
                  </a:solidFill>
                </a:rPr>
                <a:t>97 3598 3969</a:t>
              </a:r>
              <a:endParaRPr lang="en-IN" sz="700" dirty="0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2185747" y="4930175"/>
              <a:ext cx="83067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</a:rPr>
                <a:t>+44 20 3808 4216</a:t>
              </a:r>
              <a:endParaRPr lang="en-IN" sz="7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3138135" y="4930175"/>
              <a:ext cx="78579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dirty="0">
                  <a:solidFill>
                    <a:schemeClr val="bg1"/>
                  </a:solidFill>
                </a:rPr>
                <a:t>+973 1619  8549</a:t>
              </a:r>
            </a:p>
          </p:txBody>
        </p:sp>
        <p:pic>
          <p:nvPicPr>
            <p:cNvPr id="1026" name="Picture 2" descr="C:\Users\parth.patel\Desktop\72ppi\Asset 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534" y="4991407"/>
              <a:ext cx="154089" cy="7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4035623" y="4930175"/>
              <a:ext cx="74090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700" u="none" dirty="0">
                  <a:solidFill>
                    <a:schemeClr val="bg1"/>
                  </a:solidFill>
                  <a:effectLst/>
                  <a:latin typeface="+mn-lt"/>
                  <a:ea typeface="Calibri"/>
                </a:rPr>
                <a:t>+65 31 590 991</a:t>
              </a:r>
              <a:endParaRPr lang="en-US" sz="700" u="none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jpe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gif"/><Relationship Id="rId26" Type="http://schemas.openxmlformats.org/officeDocument/2006/relationships/image" Target="../media/image91.jpeg"/><Relationship Id="rId3" Type="http://schemas.openxmlformats.org/officeDocument/2006/relationships/image" Target="../media/image68.png"/><Relationship Id="rId21" Type="http://schemas.openxmlformats.org/officeDocument/2006/relationships/image" Target="../media/image86.jpe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jpeg"/><Relationship Id="rId25" Type="http://schemas.openxmlformats.org/officeDocument/2006/relationships/image" Target="../media/image90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jpe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dhruv.varun.COLLABERATACT\Desktop\fdhdhffh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12" y="381001"/>
            <a:ext cx="2964260" cy="794562"/>
          </a:xfrm>
          <a:prstGeom prst="rect">
            <a:avLst/>
          </a:prstGeom>
          <a:noFill/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37160" y="2316071"/>
            <a:ext cx="5806440" cy="712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 Narrow" pitchFamily="34" charset="0"/>
              </a:rPr>
              <a:t>Emerging Technology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</a:rPr>
              <a:t>Training </a:t>
            </a:r>
            <a:r>
              <a:rPr lang="en-US" sz="2800" b="1" dirty="0">
                <a:solidFill>
                  <a:schemeClr val="bg1"/>
                </a:solidFill>
                <a:latin typeface="Arial Narrow" pitchFamily="34" charset="0"/>
              </a:rPr>
              <a:t>for a Seamless Digital Transformation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16972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Our Trending Courses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33400" y="1733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3400" y="2114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33400" y="2495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2876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D:\! DHRUV !\PPT\tact proloug\Asset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333750"/>
            <a:ext cx="737955" cy="731520"/>
          </a:xfrm>
          <a:prstGeom prst="rect">
            <a:avLst/>
          </a:prstGeom>
          <a:noFill/>
        </p:spPr>
      </p:pic>
      <p:pic>
        <p:nvPicPr>
          <p:cNvPr id="8" name="Picture 4" descr="D:\! DHRUV !\PPT\tact proloug\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19550"/>
            <a:ext cx="731520" cy="724482"/>
          </a:xfrm>
          <a:prstGeom prst="rect">
            <a:avLst/>
          </a:prstGeom>
          <a:noFill/>
        </p:spPr>
      </p:pic>
      <p:pic>
        <p:nvPicPr>
          <p:cNvPr id="9" name="Picture 5" descr="D:\! DHRUV !\PPT\tact proloug\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4019550"/>
            <a:ext cx="735861" cy="731520"/>
          </a:xfrm>
          <a:prstGeom prst="rect">
            <a:avLst/>
          </a:prstGeom>
          <a:noFill/>
        </p:spPr>
      </p:pic>
      <p:pic>
        <p:nvPicPr>
          <p:cNvPr id="10" name="Picture 6" descr="D:\! DHRUV !\PPT\tact proloug\123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3333750"/>
            <a:ext cx="725450" cy="731520"/>
          </a:xfrm>
          <a:prstGeom prst="rect">
            <a:avLst/>
          </a:prstGeom>
          <a:noFill/>
        </p:spPr>
      </p:pic>
      <p:pic>
        <p:nvPicPr>
          <p:cNvPr id="11" name="Picture 7" descr="D:\! DHRUV !\PPT\tact proloug\2342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4019550"/>
            <a:ext cx="739660" cy="731520"/>
          </a:xfrm>
          <a:prstGeom prst="rect">
            <a:avLst/>
          </a:prstGeom>
          <a:noFill/>
        </p:spPr>
      </p:pic>
      <p:pic>
        <p:nvPicPr>
          <p:cNvPr id="12" name="Picture 8" descr="D:\! DHRUV !\PPT\tact proloug\gfjhffjf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4019550"/>
            <a:ext cx="738118" cy="731520"/>
          </a:xfrm>
          <a:prstGeom prst="rect">
            <a:avLst/>
          </a:prstGeom>
          <a:noFill/>
        </p:spPr>
      </p:pic>
      <p:pic>
        <p:nvPicPr>
          <p:cNvPr id="13" name="Picture 9" descr="D:\! DHRUV !\PPT\tact proloug\6476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3333750"/>
            <a:ext cx="736094" cy="731520"/>
          </a:xfrm>
          <a:prstGeom prst="rect">
            <a:avLst/>
          </a:prstGeom>
          <a:noFill/>
        </p:spPr>
      </p:pic>
      <p:pic>
        <p:nvPicPr>
          <p:cNvPr id="14" name="Picture 10" descr="D:\! DHRUV !\PPT\tact proloug\646746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7400" y="4019550"/>
            <a:ext cx="735801" cy="731520"/>
          </a:xfrm>
          <a:prstGeom prst="rect">
            <a:avLst/>
          </a:prstGeom>
          <a:noFill/>
        </p:spPr>
      </p:pic>
      <p:pic>
        <p:nvPicPr>
          <p:cNvPr id="15" name="Picture 11" descr="D:\! DHRUV !\PPT\tact proloug\56757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6600" y="4019550"/>
            <a:ext cx="736738" cy="731520"/>
          </a:xfrm>
          <a:prstGeom prst="rect">
            <a:avLst/>
          </a:prstGeom>
          <a:noFill/>
        </p:spPr>
      </p:pic>
      <p:pic>
        <p:nvPicPr>
          <p:cNvPr id="16" name="Picture 12" descr="D:\! DHRUV !\PPT\tact proloug\4764764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43800" y="3333750"/>
            <a:ext cx="737956" cy="731520"/>
          </a:xfrm>
          <a:prstGeom prst="rect">
            <a:avLst/>
          </a:prstGeom>
          <a:noFill/>
        </p:spPr>
      </p:pic>
      <p:pic>
        <p:nvPicPr>
          <p:cNvPr id="17" name="Picture 13" descr="D:\! DHRUV !\PPT\tact proloug\46564646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29600" y="4019550"/>
            <a:ext cx="731520" cy="726974"/>
          </a:xfrm>
          <a:prstGeom prst="rect">
            <a:avLst/>
          </a:prstGeom>
          <a:noFill/>
        </p:spPr>
      </p:pic>
      <p:pic>
        <p:nvPicPr>
          <p:cNvPr id="18" name="Picture 14" descr="D:\! DHRUV !\PPT\tact proloug\86868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0" y="3333750"/>
            <a:ext cx="735801" cy="731520"/>
          </a:xfrm>
          <a:prstGeom prst="rect">
            <a:avLst/>
          </a:prstGeom>
          <a:noFill/>
        </p:spPr>
      </p:pic>
      <p:pic>
        <p:nvPicPr>
          <p:cNvPr id="19" name="Picture 15" descr="D:\! DHRUV !\PPT\tact proloug\4647647647647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00800" y="3333750"/>
            <a:ext cx="738118" cy="731520"/>
          </a:xfrm>
          <a:prstGeom prst="rect">
            <a:avLst/>
          </a:prstGeom>
          <a:noFill/>
        </p:spPr>
      </p:pic>
      <p:pic>
        <p:nvPicPr>
          <p:cNvPr id="20" name="Picture 2" descr="D:\! DHRUV !\PPT\tact proloug\icon\cybe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886200" y="3333750"/>
            <a:ext cx="739344" cy="73152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381000" y="120015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• </a:t>
            </a:r>
            <a:r>
              <a:rPr lang="en-US" sz="1600" b="1" dirty="0">
                <a:latin typeface="+mj-lt"/>
              </a:rPr>
              <a:t>Cyber Security : </a:t>
            </a:r>
            <a:r>
              <a:rPr lang="en-US" sz="1600" dirty="0">
                <a:latin typeface="+mj-lt"/>
              </a:rPr>
              <a:t>Certified Cloud Security Professional, Information Systems Security Professional, Cyber Crime and Cyber Security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1000" y="1962150"/>
            <a:ext cx="83820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 </a:t>
            </a:r>
            <a:r>
              <a:rPr lang="en-US" b="1" dirty="0"/>
              <a:t>Crypto-Currency : </a:t>
            </a:r>
            <a:r>
              <a:rPr lang="en-US" sz="1600" dirty="0" err="1">
                <a:latin typeface="+mj-lt"/>
              </a:rPr>
              <a:t>BlockChain</a:t>
            </a:r>
            <a:r>
              <a:rPr lang="en-US" sz="1600" dirty="0">
                <a:latin typeface="+mj-lt"/>
              </a:rPr>
              <a:t>, Fabric, </a:t>
            </a:r>
            <a:r>
              <a:rPr lang="en-US" sz="1600" dirty="0" err="1">
                <a:latin typeface="+mj-lt"/>
              </a:rPr>
              <a:t>Ethereum</a:t>
            </a:r>
            <a:r>
              <a:rPr lang="en-US" sz="1600" dirty="0">
                <a:latin typeface="+mj-lt"/>
              </a:rPr>
              <a:t>, Hyper Ledger, </a:t>
            </a:r>
            <a:r>
              <a:rPr lang="en-US" sz="1600" dirty="0" err="1">
                <a:latin typeface="+mj-lt"/>
              </a:rPr>
              <a:t>Iroha</a:t>
            </a:r>
            <a:r>
              <a:rPr lang="en-US" sz="1600" dirty="0">
                <a:latin typeface="+mj-lt"/>
              </a:rPr>
              <a:t>, Indy, </a:t>
            </a:r>
            <a:r>
              <a:rPr lang="en-US" sz="1600" dirty="0" err="1">
                <a:latin typeface="+mj-lt"/>
              </a:rPr>
              <a:t>Chainscript</a:t>
            </a:r>
            <a:r>
              <a:rPr lang="en-US" sz="1600" dirty="0">
                <a:latin typeface="+mj-lt"/>
              </a:rPr>
              <a:t>, etc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latin typeface="+mj-lt"/>
              </a:rPr>
              <a:t> </a:t>
            </a:r>
            <a:r>
              <a:rPr lang="en-US" b="1" dirty="0"/>
              <a:t>Non-Technical Training : </a:t>
            </a:r>
            <a:r>
              <a:rPr lang="en-US" sz="1600" dirty="0">
                <a:latin typeface="+mj-lt"/>
              </a:rPr>
              <a:t>PMP, Agile, Scrum, PRINCE2, </a:t>
            </a:r>
            <a:r>
              <a:rPr lang="en-US" sz="1600" dirty="0" err="1">
                <a:latin typeface="+mj-lt"/>
              </a:rPr>
              <a:t>PgMP</a:t>
            </a:r>
            <a:r>
              <a:rPr lang="en-US" sz="1600" dirty="0">
                <a:latin typeface="+mj-lt"/>
              </a:rPr>
              <a:t>, Adv. Excel, Soft skills/behavioral, Leadership , Emotional Intelligence, Radical Thinking, Design Thinking, etc.  </a:t>
            </a:r>
          </a:p>
        </p:txBody>
      </p:sp>
    </p:spTree>
    <p:extLst>
      <p:ext uri="{BB962C8B-B14F-4D97-AF65-F5344CB8AC3E}">
        <p14:creationId xmlns:p14="http://schemas.microsoft.com/office/powerpoint/2010/main" val="217854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16972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Delivered </a:t>
            </a: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&amp; Upcoming Trainings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" y="1419622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Delivered Trainings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Dell/</a:t>
            </a:r>
            <a:r>
              <a:rPr lang="en-US" sz="1600" dirty="0" err="1" smtClean="0">
                <a:latin typeface="+mj-lt"/>
              </a:rPr>
              <a:t>Nutanix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Hyper-converged Solutions (2 batches)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Cisco Meeting Server Intermediate (Collab250)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Advanced DevOps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SpringBoot</a:t>
            </a:r>
            <a:endParaRPr lang="en-US" sz="16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000" y="2945437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Upcoming Trainings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+mj-lt"/>
              </a:rPr>
              <a:t>Commvault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Professional AP (V11)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HTML5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DevOps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GoLang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2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16972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+mj-lt"/>
              </a:rPr>
              <a:t>Few of Our Proud Clients</a:t>
            </a:r>
          </a:p>
        </p:txBody>
      </p:sp>
      <p:pic>
        <p:nvPicPr>
          <p:cNvPr id="3" name="Picture 4" descr="C:\Users\janesh.joshi\Desktop\ppt logo\citrix-logo-reverse.png"/>
          <p:cNvPicPr>
            <a:picLocks noChangeAspect="1" noChangeArrowheads="1"/>
          </p:cNvPicPr>
          <p:nvPr/>
        </p:nvPicPr>
        <p:blipFill>
          <a:blip r:embed="rId2" cstate="screen">
            <a:lum bright="-40000" contrast="-20000"/>
          </a:blip>
          <a:srcRect/>
          <a:stretch>
            <a:fillRect/>
          </a:stretch>
        </p:blipFill>
        <p:spPr bwMode="auto">
          <a:xfrm>
            <a:off x="2133600" y="1548476"/>
            <a:ext cx="1219200" cy="413674"/>
          </a:xfrm>
          <a:prstGeom prst="rect">
            <a:avLst/>
          </a:prstGeom>
          <a:noFill/>
        </p:spPr>
      </p:pic>
      <p:pic>
        <p:nvPicPr>
          <p:cNvPr id="4" name="Picture 5" descr="C:\Users\janesh.joshi\Desktop\ppt logo\vmware.png"/>
          <p:cNvPicPr>
            <a:picLocks noChangeAspect="1" noChangeArrowheads="1"/>
          </p:cNvPicPr>
          <p:nvPr/>
        </p:nvPicPr>
        <p:blipFill>
          <a:blip r:embed="rId3" cstate="screen">
            <a:lum bright="-20000"/>
          </a:blip>
          <a:srcRect/>
          <a:stretch>
            <a:fillRect/>
          </a:stretch>
        </p:blipFill>
        <p:spPr bwMode="auto">
          <a:xfrm>
            <a:off x="228600" y="1523238"/>
            <a:ext cx="1752600" cy="438912"/>
          </a:xfrm>
          <a:prstGeom prst="rect">
            <a:avLst/>
          </a:prstGeom>
          <a:noFill/>
        </p:spPr>
      </p:pic>
      <p:pic>
        <p:nvPicPr>
          <p:cNvPr id="5" name="Picture 6" descr="C:\Users\janesh.joshi\Desktop\ppt logo\hc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429000" y="938130"/>
            <a:ext cx="1066800" cy="294437"/>
          </a:xfrm>
          <a:prstGeom prst="rect">
            <a:avLst/>
          </a:prstGeom>
          <a:noFill/>
        </p:spPr>
      </p:pic>
      <p:pic>
        <p:nvPicPr>
          <p:cNvPr id="6" name="Picture 5" descr="C:\Users\janesh.joshi\Desktop\ppt logo\Cadila-Logo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600" y="869550"/>
            <a:ext cx="1295400" cy="453391"/>
          </a:xfrm>
          <a:prstGeom prst="rect">
            <a:avLst/>
          </a:prstGeom>
          <a:noFill/>
        </p:spPr>
      </p:pic>
      <p:pic>
        <p:nvPicPr>
          <p:cNvPr id="7" name="Picture 2" descr="C:\Users\janesh.joshi\Desktop\logos\capone.pn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866305"/>
            <a:ext cx="1314450" cy="410045"/>
          </a:xfrm>
          <a:prstGeom prst="rect">
            <a:avLst/>
          </a:prstGeom>
          <a:noFill/>
        </p:spPr>
      </p:pic>
      <p:pic>
        <p:nvPicPr>
          <p:cNvPr id="8" name="Picture 7" descr="C:\Users\janesh.joshi\Desktop\logos\tc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30376" y="2571750"/>
            <a:ext cx="857250" cy="502324"/>
          </a:xfrm>
          <a:prstGeom prst="rect">
            <a:avLst/>
          </a:prstGeom>
          <a:noFill/>
        </p:spPr>
      </p:pic>
      <p:pic>
        <p:nvPicPr>
          <p:cNvPr id="9" name="Picture 1" descr="C:\Users\janesh.joshi\Desktop\toshal\Cognizant_LOGO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733800" y="1504950"/>
            <a:ext cx="2032000" cy="564995"/>
          </a:xfrm>
          <a:prstGeom prst="rect">
            <a:avLst/>
          </a:prstGeom>
          <a:noFill/>
        </p:spPr>
      </p:pic>
      <p:pic>
        <p:nvPicPr>
          <p:cNvPr id="10" name="Picture 5" descr="C:\Users\janesh.joshi\Desktop\toshal\logo.pn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288569" y="2571750"/>
            <a:ext cx="1159231" cy="424602"/>
          </a:xfrm>
          <a:prstGeom prst="rect">
            <a:avLst/>
          </a:prstGeom>
          <a:noFill/>
        </p:spPr>
      </p:pic>
      <p:pic>
        <p:nvPicPr>
          <p:cNvPr id="11" name="Picture 7" descr="C:\Users\janesh.joshi\Desktop\toshal\Credit_Suisse_Logo.svg.pn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2895600" y="2450100"/>
            <a:ext cx="1862729" cy="510796"/>
          </a:xfrm>
          <a:prstGeom prst="rect">
            <a:avLst/>
          </a:prstGeom>
          <a:noFill/>
        </p:spPr>
      </p:pic>
      <p:pic>
        <p:nvPicPr>
          <p:cNvPr id="12" name="Picture 8" descr="C:\Users\janesh.joshi\Desktop\toshal\airtel-logo-vector.png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4715986" y="2540850"/>
            <a:ext cx="1151414" cy="373058"/>
          </a:xfrm>
          <a:prstGeom prst="rect">
            <a:avLst/>
          </a:prstGeom>
          <a:noFill/>
        </p:spPr>
      </p:pic>
      <p:pic>
        <p:nvPicPr>
          <p:cNvPr id="13" name="Picture 9" descr="C:\Users\janesh.joshi\Desktop\toshal\centurylink-logo-black-text.png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304800" y="3284036"/>
            <a:ext cx="2282826" cy="415474"/>
          </a:xfrm>
          <a:prstGeom prst="rect">
            <a:avLst/>
          </a:prstGeom>
          <a:noFill/>
        </p:spPr>
      </p:pic>
      <p:pic>
        <p:nvPicPr>
          <p:cNvPr id="14" name="Picture 10" descr="C:\Users\janesh.joshi\Desktop\toshal\Samsung_Logo.svg.png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2819400" y="3288030"/>
            <a:ext cx="1311016" cy="388782"/>
          </a:xfrm>
          <a:prstGeom prst="rect">
            <a:avLst/>
          </a:prstGeom>
          <a:noFill/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4648200" y="3943350"/>
            <a:ext cx="91440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C:\Users\janesh.joshi\Desktop\toshal\vistaprint_2014_logo_detail.pn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05600" y="3288030"/>
            <a:ext cx="2235200" cy="424463"/>
          </a:xfrm>
          <a:prstGeom prst="rect">
            <a:avLst/>
          </a:prstGeom>
          <a:noFill/>
        </p:spPr>
      </p:pic>
      <p:pic>
        <p:nvPicPr>
          <p:cNvPr id="17" name="Picture 15" descr="C:\Users\janesh.joshi\Desktop\toshal\apfamily_airpush.png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228600" y="3911319"/>
            <a:ext cx="1295400" cy="667455"/>
          </a:xfrm>
          <a:prstGeom prst="rect">
            <a:avLst/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943350"/>
            <a:ext cx="822960" cy="822960"/>
          </a:xfrm>
          <a:prstGeom prst="rect">
            <a:avLst/>
          </a:prstGeom>
        </p:spPr>
      </p:pic>
      <p:pic>
        <p:nvPicPr>
          <p:cNvPr id="19" name="Picture 3" descr="D:\PRESENTATIONS PPT\collabera google\Sony_logo-2.jpg"/>
          <p:cNvPicPr>
            <a:picLocks noChangeAspect="1" noChangeArrowheads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6096000" y="2484000"/>
            <a:ext cx="1286786" cy="43785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9" cstate="screen"/>
          <a:srcRect/>
          <a:stretch>
            <a:fillRect/>
          </a:stretch>
        </p:blipFill>
        <p:spPr bwMode="auto">
          <a:xfrm>
            <a:off x="4800600" y="717150"/>
            <a:ext cx="859621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 descr="D:\PRESENTATIONS PPT\collabera google\EPSILON-LOGO.jpeg"/>
          <p:cNvPicPr>
            <a:picLocks noChangeAspect="1" noChangeArrowheads="1"/>
          </p:cNvPicPr>
          <p:nvPr/>
        </p:nvPicPr>
        <p:blipFill>
          <a:blip r:embed="rId20" cstate="screen"/>
          <a:srcRect/>
          <a:stretch>
            <a:fillRect/>
          </a:stretch>
        </p:blipFill>
        <p:spPr bwMode="auto">
          <a:xfrm>
            <a:off x="1752600" y="4178617"/>
            <a:ext cx="1371600" cy="465773"/>
          </a:xfrm>
          <a:prstGeom prst="rect">
            <a:avLst/>
          </a:prstGeom>
          <a:noFill/>
        </p:spPr>
      </p:pic>
      <p:pic>
        <p:nvPicPr>
          <p:cNvPr id="22" name="Picture 5" descr="D:\PRESENTATIONS PPT\collabera google\logo-opengraph.png"/>
          <p:cNvPicPr>
            <a:picLocks noChangeAspect="1" noChangeArrowheads="1"/>
          </p:cNvPicPr>
          <p:nvPr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7620000" y="2426550"/>
            <a:ext cx="1219200" cy="609600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DE2FAE-F7BF-4220-90DB-FACD4BD19A3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567" y="3237319"/>
            <a:ext cx="2104433" cy="441931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34" y="1504950"/>
            <a:ext cx="1619580" cy="551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5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ditya Birla Financial Servic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895350"/>
            <a:ext cx="1394840" cy="893764"/>
          </a:xfrm>
          <a:prstGeom prst="rect">
            <a:avLst/>
          </a:prstGeom>
          <a:noFill/>
        </p:spPr>
      </p:pic>
      <p:pic>
        <p:nvPicPr>
          <p:cNvPr id="3" name="Picture 3" descr="C:\Users\Dhruv.varun.COLLABERAIB\Desktop\video logo\Client Logos\Allianz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76" y="1200150"/>
            <a:ext cx="1585024" cy="428705"/>
          </a:xfrm>
          <a:prstGeom prst="rect">
            <a:avLst/>
          </a:prstGeom>
          <a:noFill/>
        </p:spPr>
      </p:pic>
      <p:pic>
        <p:nvPicPr>
          <p:cNvPr id="4" name="Picture 4" descr="C:\Users\Dhruv.varun.COLLABERAIB\Desktop\video logo\Client Logos\2000px-American_Express_logo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3867150"/>
            <a:ext cx="875117" cy="915647"/>
          </a:xfrm>
          <a:prstGeom prst="rect">
            <a:avLst/>
          </a:prstGeom>
          <a:noFill/>
        </p:spPr>
      </p:pic>
      <p:pic>
        <p:nvPicPr>
          <p:cNvPr id="5" name="Picture 6" descr="Image result for BNP Pariba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2114550"/>
            <a:ext cx="1405901" cy="309062"/>
          </a:xfrm>
          <a:prstGeom prst="rect">
            <a:avLst/>
          </a:prstGeom>
          <a:noFill/>
        </p:spPr>
      </p:pic>
      <p:pic>
        <p:nvPicPr>
          <p:cNvPr id="6" name="Picture 10" descr="Image result for Prudentia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37667" y="1047750"/>
            <a:ext cx="1591733" cy="706980"/>
          </a:xfrm>
          <a:prstGeom prst="rect">
            <a:avLst/>
          </a:prstGeom>
          <a:noFill/>
        </p:spPr>
      </p:pic>
      <p:pic>
        <p:nvPicPr>
          <p:cNvPr id="7" name="Picture 12" descr="Image result for Societe General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76572" y="2114550"/>
            <a:ext cx="1600200" cy="339919"/>
          </a:xfrm>
          <a:prstGeom prst="rect">
            <a:avLst/>
          </a:prstGeom>
          <a:noFill/>
        </p:spPr>
      </p:pic>
      <p:pic>
        <p:nvPicPr>
          <p:cNvPr id="8" name="Picture 19" descr="Image result for Travelex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2419350"/>
            <a:ext cx="1353867" cy="914400"/>
          </a:xfrm>
          <a:prstGeom prst="rect">
            <a:avLst/>
          </a:prstGeom>
          <a:noFill/>
        </p:spPr>
      </p:pic>
      <p:pic>
        <p:nvPicPr>
          <p:cNvPr id="9" name="Picture 2" descr="C:\Users\Dhruv.varun.COLLABERAIB\Desktop\video logo\Client Logos\Akamai_Technologies,_Inc._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300" y="1962150"/>
            <a:ext cx="1055056" cy="492439"/>
          </a:xfrm>
          <a:prstGeom prst="rect">
            <a:avLst/>
          </a:prstGeom>
          <a:noFill/>
        </p:spPr>
      </p:pic>
      <p:pic>
        <p:nvPicPr>
          <p:cNvPr id="10" name="Picture 4" descr="Image result for Alvarez &amp; Marsal logo"/>
          <p:cNvPicPr>
            <a:picLocks noChangeAspect="1" noChangeArrowheads="1"/>
          </p:cNvPicPr>
          <p:nvPr/>
        </p:nvPicPr>
        <p:blipFill>
          <a:blip r:embed="rId10" cstate="print"/>
          <a:srcRect l="4917" r="4563"/>
          <a:stretch>
            <a:fillRect/>
          </a:stretch>
        </p:blipFill>
        <p:spPr bwMode="auto">
          <a:xfrm>
            <a:off x="4800600" y="1951000"/>
            <a:ext cx="2590800" cy="760450"/>
          </a:xfrm>
          <a:prstGeom prst="rect">
            <a:avLst/>
          </a:prstGeom>
          <a:noFill/>
        </p:spPr>
      </p:pic>
      <p:pic>
        <p:nvPicPr>
          <p:cNvPr id="11" name="Picture 9" descr="C:\Users\Dhruv.varun.COLLABERAIB\Desktop\eClerx_Logo_Final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34200" y="3333750"/>
            <a:ext cx="1371600" cy="537102"/>
          </a:xfrm>
          <a:prstGeom prst="rect">
            <a:avLst/>
          </a:prstGeom>
          <a:noFill/>
        </p:spPr>
      </p:pic>
      <p:pic>
        <p:nvPicPr>
          <p:cNvPr id="12" name="Picture 12" descr="Image result for IBS PLC 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648200" y="3867150"/>
            <a:ext cx="847686" cy="870431"/>
          </a:xfrm>
          <a:prstGeom prst="rect">
            <a:avLst/>
          </a:prstGeom>
          <a:noFill/>
        </p:spPr>
      </p:pic>
      <p:pic>
        <p:nvPicPr>
          <p:cNvPr id="13" name="Picture 15" descr="Image result for IRIS Software logo"/>
          <p:cNvPicPr>
            <a:picLocks noChangeAspect="1" noChangeArrowheads="1"/>
          </p:cNvPicPr>
          <p:nvPr/>
        </p:nvPicPr>
        <p:blipFill>
          <a:blip r:embed="rId13" cstate="print"/>
          <a:srcRect t="29693" b="25767"/>
          <a:stretch>
            <a:fillRect/>
          </a:stretch>
        </p:blipFill>
        <p:spPr bwMode="auto">
          <a:xfrm>
            <a:off x="114300" y="2647950"/>
            <a:ext cx="999667" cy="457200"/>
          </a:xfrm>
          <a:prstGeom prst="rect">
            <a:avLst/>
          </a:prstGeom>
          <a:noFill/>
        </p:spPr>
      </p:pic>
      <p:pic>
        <p:nvPicPr>
          <p:cNvPr id="14" name="Picture 21" descr="Image result for PMC Retail 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276600" y="3867150"/>
            <a:ext cx="859760" cy="882829"/>
          </a:xfrm>
          <a:prstGeom prst="rect">
            <a:avLst/>
          </a:prstGeom>
          <a:noFill/>
        </p:spPr>
      </p:pic>
      <p:pic>
        <p:nvPicPr>
          <p:cNvPr id="15" name="Picture 23" descr="Image result for Wolters Kluwer 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975733" y="1428750"/>
            <a:ext cx="1863467" cy="304800"/>
          </a:xfrm>
          <a:prstGeom prst="rect">
            <a:avLst/>
          </a:prstGeom>
          <a:noFill/>
        </p:spPr>
      </p:pic>
      <p:pic>
        <p:nvPicPr>
          <p:cNvPr id="16" name="Picture 2" descr="Image result for Aureus Analytics Logo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305172" y="2724150"/>
            <a:ext cx="1143000" cy="308566"/>
          </a:xfrm>
          <a:prstGeom prst="rect">
            <a:avLst/>
          </a:prstGeom>
          <a:noFill/>
        </p:spPr>
      </p:pic>
      <p:pic>
        <p:nvPicPr>
          <p:cNvPr id="17" name="Picture 4" descr="Image result for CapGemini 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800600" y="2647950"/>
            <a:ext cx="1295400" cy="409208"/>
          </a:xfrm>
          <a:prstGeom prst="rect">
            <a:avLst/>
          </a:prstGeom>
          <a:noFill/>
        </p:spPr>
      </p:pic>
      <p:pic>
        <p:nvPicPr>
          <p:cNvPr id="18" name="Picture 7" descr="Image result for Compucom Logo"/>
          <p:cNvPicPr>
            <a:picLocks noChangeAspect="1" noChangeArrowheads="1"/>
          </p:cNvPicPr>
          <p:nvPr/>
        </p:nvPicPr>
        <p:blipFill>
          <a:blip r:embed="rId18" cstate="print"/>
          <a:srcRect t="21307" b="30267"/>
          <a:stretch>
            <a:fillRect/>
          </a:stretch>
        </p:blipFill>
        <p:spPr bwMode="auto">
          <a:xfrm>
            <a:off x="2057400" y="3257550"/>
            <a:ext cx="1752600" cy="429578"/>
          </a:xfrm>
          <a:prstGeom prst="rect">
            <a:avLst/>
          </a:prstGeom>
          <a:noFill/>
        </p:spPr>
      </p:pic>
      <p:pic>
        <p:nvPicPr>
          <p:cNvPr id="19" name="Picture 19" descr="Image result for United Technologies Logo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14300" y="3333750"/>
            <a:ext cx="1897141" cy="350329"/>
          </a:xfrm>
          <a:prstGeom prst="rect">
            <a:avLst/>
          </a:prstGeom>
          <a:noFill/>
        </p:spPr>
      </p:pic>
      <p:pic>
        <p:nvPicPr>
          <p:cNvPr id="20" name="Picture 20" descr="C:\Users\Dhruv.varun.COLLABERAIB\Desktop\video logo\Client Logos\Wipro_Logo_RGB_PNG.png"/>
          <p:cNvPicPr>
            <a:picLocks noChangeAspect="1" noChangeArrowheads="1"/>
          </p:cNvPicPr>
          <p:nvPr/>
        </p:nvPicPr>
        <p:blipFill>
          <a:blip r:embed="rId20" cstate="print"/>
          <a:srcRect t="13159" b="7886"/>
          <a:stretch>
            <a:fillRect/>
          </a:stretch>
        </p:blipFill>
        <p:spPr bwMode="auto">
          <a:xfrm>
            <a:off x="114300" y="3790950"/>
            <a:ext cx="1036505" cy="914400"/>
          </a:xfrm>
          <a:prstGeom prst="rect">
            <a:avLst/>
          </a:prstGeom>
          <a:noFill/>
        </p:spPr>
      </p:pic>
      <p:pic>
        <p:nvPicPr>
          <p:cNvPr id="21" name="Picture 5" descr="Image result for GlobalLogic 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68344" y="2615294"/>
            <a:ext cx="1042657" cy="514331"/>
          </a:xfrm>
          <a:prstGeom prst="rect">
            <a:avLst/>
          </a:prstGeom>
          <a:noFill/>
        </p:spPr>
      </p:pic>
      <p:pic>
        <p:nvPicPr>
          <p:cNvPr id="22" name="Picture 11" descr="Image result for Microland Logo"/>
          <p:cNvPicPr>
            <a:picLocks noChangeAspect="1" noChangeArrowheads="1"/>
          </p:cNvPicPr>
          <p:nvPr/>
        </p:nvPicPr>
        <p:blipFill>
          <a:blip r:embed="rId22" cstate="print"/>
          <a:srcRect l="5780" t="35029" r="7519" b="36947"/>
          <a:stretch>
            <a:fillRect/>
          </a:stretch>
        </p:blipFill>
        <p:spPr bwMode="auto">
          <a:xfrm>
            <a:off x="3886200" y="3295650"/>
            <a:ext cx="1143000" cy="381000"/>
          </a:xfrm>
          <a:prstGeom prst="rect">
            <a:avLst/>
          </a:prstGeom>
          <a:noFill/>
        </p:spPr>
      </p:pic>
      <p:pic>
        <p:nvPicPr>
          <p:cNvPr id="23" name="Picture 22" descr="C:\Users\Dhruv.varun.COLLABERAIB\Desktop\video logo\Client Logos\com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467601" y="2185453"/>
            <a:ext cx="1523999" cy="386297"/>
          </a:xfrm>
          <a:prstGeom prst="rect">
            <a:avLst/>
          </a:prstGeom>
          <a:noFill/>
        </p:spPr>
      </p:pic>
      <p:pic>
        <p:nvPicPr>
          <p:cNvPr id="24" name="Picture 24" descr="Image result for Tanla Solutions- Logo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371600" y="3790950"/>
            <a:ext cx="1253032" cy="897537"/>
          </a:xfrm>
          <a:prstGeom prst="rect">
            <a:avLst/>
          </a:prstGeom>
          <a:noFill/>
        </p:spPr>
      </p:pic>
      <p:pic>
        <p:nvPicPr>
          <p:cNvPr id="25" name="Picture 28" descr="Image result for Verizon Logo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181600" y="3257550"/>
            <a:ext cx="1509440" cy="356993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DF5EB6-7522-4191-9A9D-FCDF9502B53A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24600" y="2571750"/>
            <a:ext cx="1348813" cy="61064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52400" y="216972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Few of our Customers</a:t>
            </a:r>
            <a:endParaRPr lang="en-IN" sz="16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9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janesh.joshi\Desktop\TACTPPTIMGS\world map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148" y="767526"/>
            <a:ext cx="7101452" cy="386162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66800" y="216972"/>
            <a:ext cx="1921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+mj-lt"/>
              </a:rPr>
              <a:t>Our Global Presence</a:t>
            </a:r>
          </a:p>
        </p:txBody>
      </p:sp>
    </p:spTree>
    <p:extLst>
      <p:ext uri="{BB962C8B-B14F-4D97-AF65-F5344CB8AC3E}">
        <p14:creationId xmlns:p14="http://schemas.microsoft.com/office/powerpoint/2010/main" val="28284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16972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+mj-lt"/>
              </a:rPr>
              <a:t>Why Choose </a:t>
            </a:r>
            <a:r>
              <a:rPr lang="en-IN" sz="1600" b="1" dirty="0" err="1">
                <a:solidFill>
                  <a:schemeClr val="bg1"/>
                </a:solidFill>
                <a:latin typeface="+mj-lt"/>
              </a:rPr>
              <a:t>Cognixia</a:t>
            </a:r>
            <a:r>
              <a:rPr lang="en-IN" sz="1600" b="1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600" y="1516062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  <a:cs typeface="Arial" panose="020B0604020202020204" pitchFamily="34" charset="0"/>
              </a:rPr>
              <a:t>Excellent </a:t>
            </a:r>
            <a:r>
              <a:rPr lang="en-US" sz="1400" b="1" dirty="0">
                <a:latin typeface="+mj-lt"/>
                <a:cs typeface="Arial" panose="020B0604020202020204" pitchFamily="34" charset="0"/>
              </a:rPr>
              <a:t>Quality Training,</a:t>
            </a:r>
          </a:p>
          <a:p>
            <a:r>
              <a:rPr lang="en-US" sz="1400" dirty="0">
                <a:latin typeface="+mj-lt"/>
                <a:cs typeface="Arial" panose="020B0604020202020204" pitchFamily="34" charset="0"/>
              </a:rPr>
              <a:t>optimized batch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38600" y="1516062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Wide range 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of</a:t>
            </a:r>
          </a:p>
          <a:p>
            <a:r>
              <a:rPr lang="en-US" sz="1400" dirty="0">
                <a:latin typeface="+mj-lt"/>
                <a:cs typeface="Arial" panose="020B0604020202020204" pitchFamily="34" charset="0"/>
              </a:rPr>
              <a:t>Technical, Functional</a:t>
            </a:r>
          </a:p>
          <a:p>
            <a:r>
              <a:rPr lang="en-US" sz="1400" dirty="0">
                <a:latin typeface="+mj-lt"/>
                <a:cs typeface="Arial" panose="020B0604020202020204" pitchFamily="34" charset="0"/>
              </a:rPr>
              <a:t>and Behavioral courses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0" y="1516062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State-of-the-Art</a:t>
            </a:r>
          </a:p>
          <a:p>
            <a:r>
              <a:rPr lang="en-US" sz="1400" dirty="0">
                <a:latin typeface="+mj-lt"/>
              </a:rPr>
              <a:t>infrastructure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272415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Practical, </a:t>
            </a:r>
          </a:p>
          <a:p>
            <a:r>
              <a:rPr lang="en-US" sz="1400" dirty="0">
                <a:latin typeface="+mj-lt"/>
              </a:rPr>
              <a:t>in-depth 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0" y="257175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  <a:cs typeface="Arial" panose="020B0604020202020204" pitchFamily="34" charset="0"/>
              </a:rPr>
              <a:t>Expert Trainers </a:t>
            </a:r>
            <a:r>
              <a:rPr lang="en-US" sz="1400" dirty="0">
                <a:latin typeface="+mj-lt"/>
              </a:rPr>
              <a:t>who</a:t>
            </a:r>
          </a:p>
          <a:p>
            <a:r>
              <a:rPr lang="en-US" sz="1400" dirty="0">
                <a:latin typeface="+mj-lt"/>
              </a:rPr>
              <a:t>are SMEs and </a:t>
            </a:r>
          </a:p>
          <a:p>
            <a:r>
              <a:rPr lang="en-US" sz="1400" dirty="0">
                <a:latin typeface="+mj-lt"/>
              </a:rPr>
              <a:t>technocrats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2571750"/>
            <a:ext cx="21908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Lifetime 24 X 7 LMS</a:t>
            </a:r>
          </a:p>
          <a:p>
            <a:r>
              <a:rPr lang="en-US" sz="1400" dirty="0">
                <a:latin typeface="+mj-lt"/>
              </a:rPr>
              <a:t>(Learning Management</a:t>
            </a:r>
          </a:p>
          <a:p>
            <a:r>
              <a:rPr lang="en-US" sz="1400" dirty="0">
                <a:latin typeface="+mj-lt"/>
              </a:rPr>
              <a:t>System) access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600" y="3935909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Live moderator support</a:t>
            </a:r>
          </a:p>
          <a:p>
            <a:r>
              <a:rPr lang="en-US" sz="1400" dirty="0">
                <a:latin typeface="+mj-lt"/>
              </a:rPr>
              <a:t>throughout the program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8600" y="3935909"/>
            <a:ext cx="14965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Dedicated Cluster</a:t>
            </a:r>
          </a:p>
          <a:p>
            <a:r>
              <a:rPr lang="en-US" sz="1400" dirty="0">
                <a:latin typeface="+mj-lt"/>
              </a:rPr>
              <a:t>Access to specific </a:t>
            </a:r>
          </a:p>
          <a:p>
            <a:r>
              <a:rPr lang="en-US" sz="1400" dirty="0">
                <a:latin typeface="+mj-lt"/>
              </a:rPr>
              <a:t>courses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0" y="3935909"/>
            <a:ext cx="220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  <a:cs typeface="Arial" panose="020B0604020202020204" pitchFamily="34" charset="0"/>
              </a:rPr>
              <a:t>Measurable benefits</a:t>
            </a:r>
          </a:p>
          <a:p>
            <a:r>
              <a:rPr lang="en-US" sz="1400" dirty="0">
                <a:latin typeface="+mj-lt"/>
              </a:rPr>
              <a:t>gauged through tracking</a:t>
            </a:r>
          </a:p>
          <a:p>
            <a:r>
              <a:rPr lang="en-US" sz="1400" dirty="0">
                <a:latin typeface="+mj-lt"/>
              </a:rPr>
              <a:t>and monitoring tools</a:t>
            </a:r>
          </a:p>
        </p:txBody>
      </p:sp>
      <p:pic>
        <p:nvPicPr>
          <p:cNvPr id="12" name="Picture 3" descr="C:\Users\janesh.joshi\Desktop\TACTPPTIMGS\Pictur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33524"/>
            <a:ext cx="931863" cy="615950"/>
          </a:xfrm>
          <a:prstGeom prst="rect">
            <a:avLst/>
          </a:prstGeom>
          <a:noFill/>
        </p:spPr>
      </p:pic>
      <p:pic>
        <p:nvPicPr>
          <p:cNvPr id="13" name="Picture 2" descr="C:\Users\janesh.joshi\Desktop\TACTPPTIMGS\Picture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0713" y="1439862"/>
            <a:ext cx="706437" cy="712788"/>
          </a:xfrm>
          <a:prstGeom prst="rect">
            <a:avLst/>
          </a:prstGeom>
          <a:noFill/>
        </p:spPr>
      </p:pic>
      <p:pic>
        <p:nvPicPr>
          <p:cNvPr id="14" name="Picture 3" descr="C:\Users\janesh.joshi\Desktop\TACTPPTIMGS\Picture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1700" y="1428750"/>
            <a:ext cx="854075" cy="774700"/>
          </a:xfrm>
          <a:prstGeom prst="rect">
            <a:avLst/>
          </a:prstGeom>
          <a:noFill/>
        </p:spPr>
      </p:pic>
      <p:pic>
        <p:nvPicPr>
          <p:cNvPr id="15" name="Picture 4" descr="C:\Users\janesh.joshi\Desktop\TACTPPTIMGS\Picture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8762" y="2595086"/>
            <a:ext cx="719138" cy="719137"/>
          </a:xfrm>
          <a:prstGeom prst="rect">
            <a:avLst/>
          </a:prstGeom>
          <a:noFill/>
        </p:spPr>
      </p:pic>
      <p:pic>
        <p:nvPicPr>
          <p:cNvPr id="16" name="Picture 5" descr="C:\Users\janesh.joshi\Desktop\TACTPPTIMGS\Picture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54363" y="2595086"/>
            <a:ext cx="741363" cy="741363"/>
          </a:xfrm>
          <a:prstGeom prst="rect">
            <a:avLst/>
          </a:prstGeom>
          <a:noFill/>
        </p:spPr>
      </p:pic>
      <p:pic>
        <p:nvPicPr>
          <p:cNvPr id="17" name="Picture 6" descr="C:\Users\janesh.joshi\Desktop\TACTPPTIMGS\Picture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2595086"/>
            <a:ext cx="609600" cy="646112"/>
          </a:xfrm>
          <a:prstGeom prst="rect">
            <a:avLst/>
          </a:prstGeom>
          <a:noFill/>
        </p:spPr>
      </p:pic>
      <p:pic>
        <p:nvPicPr>
          <p:cNvPr id="18" name="Picture 7" descr="C:\Users\janesh.joshi\Desktop\TACTPPTIMGS\Picture3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3783509"/>
            <a:ext cx="627062" cy="682625"/>
          </a:xfrm>
          <a:prstGeom prst="rect">
            <a:avLst/>
          </a:prstGeom>
          <a:noFill/>
        </p:spPr>
      </p:pic>
      <p:pic>
        <p:nvPicPr>
          <p:cNvPr id="19" name="Picture 8" descr="C:\Users\janesh.joshi\Desktop\TACTPPTIMGS\Picture6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9775" y="3859709"/>
            <a:ext cx="627063" cy="633413"/>
          </a:xfrm>
          <a:prstGeom prst="rect">
            <a:avLst/>
          </a:prstGeom>
          <a:noFill/>
        </p:spPr>
      </p:pic>
      <p:pic>
        <p:nvPicPr>
          <p:cNvPr id="20" name="Picture 9" descr="C:\Users\janesh.joshi\Desktop\TACTPPTIMGS\Picture9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49963" y="3924797"/>
            <a:ext cx="774700" cy="774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18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16972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+mj-lt"/>
              </a:rPr>
              <a:t>Why Choose </a:t>
            </a:r>
            <a:r>
              <a:rPr lang="en-IN" sz="1600" b="1" dirty="0" err="1">
                <a:solidFill>
                  <a:schemeClr val="bg1"/>
                </a:solidFill>
                <a:latin typeface="+mj-lt"/>
              </a:rPr>
              <a:t>Cognixia</a:t>
            </a:r>
            <a:r>
              <a:rPr lang="en-IN" sz="1600" b="1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400" y="2547918"/>
            <a:ext cx="198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Competitive </a:t>
            </a:r>
            <a:r>
              <a:rPr lang="en-US" sz="1400" dirty="0">
                <a:latin typeface="+mj-lt"/>
              </a:rPr>
              <a:t>Rates and customized quotes for enterprise trainings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3714750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14300"/>
            <a:r>
              <a:rPr lang="en-US" sz="1400" dirty="0">
                <a:latin typeface="+mj-lt"/>
              </a:rPr>
              <a:t>Value Addition to Partner Educational institutions through our brand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507668"/>
            <a:ext cx="198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Curriculum review and inclusions for Educational Institutions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7200" y="2495550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Choice of learning modes: Self paced, Online, Classroom and Blended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7200" y="3753961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Customized and tailored programs for </a:t>
            </a:r>
            <a:r>
              <a:rPr lang="en-US" sz="1400" dirty="0" err="1">
                <a:latin typeface="+mj-lt"/>
              </a:rPr>
              <a:t>Corporates</a:t>
            </a:r>
            <a:endParaRPr lang="en-US" sz="1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7200" y="1507668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14300"/>
            <a:r>
              <a:rPr lang="en-US" sz="1400" dirty="0">
                <a:latin typeface="+mj-lt"/>
              </a:rPr>
              <a:t>Tracking and evaluation of learner’s progress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2547918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14300"/>
            <a:r>
              <a:rPr lang="en-US" sz="1400" dirty="0" err="1">
                <a:latin typeface="+mj-lt"/>
              </a:rPr>
              <a:t>Cognixia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Certification</a:t>
            </a:r>
            <a:r>
              <a:rPr lang="en-US" sz="1400" dirty="0">
                <a:latin typeface="+mj-lt"/>
              </a:rPr>
              <a:t> upon course completion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512432"/>
            <a:ext cx="175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14300"/>
            <a:r>
              <a:rPr lang="en-US" sz="1400" dirty="0">
                <a:latin typeface="+mj-lt"/>
              </a:rPr>
              <a:t>Our certification is recognized worldwide</a:t>
            </a:r>
          </a:p>
        </p:txBody>
      </p:sp>
      <p:pic>
        <p:nvPicPr>
          <p:cNvPr id="11" name="Picture 2" descr="C:\Users\janesh.joshi\Desktop\TACTPPTIMGS\Picture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332" y="1589107"/>
            <a:ext cx="835025" cy="542925"/>
          </a:xfrm>
          <a:prstGeom prst="rect">
            <a:avLst/>
          </a:prstGeom>
          <a:noFill/>
        </p:spPr>
      </p:pic>
      <p:pic>
        <p:nvPicPr>
          <p:cNvPr id="12" name="Picture 3" descr="C:\Users\janesh.joshi\Desktop\TACTPPTIMGS\Picture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4231" y="1392257"/>
            <a:ext cx="749300" cy="749300"/>
          </a:xfrm>
          <a:prstGeom prst="rect">
            <a:avLst/>
          </a:prstGeom>
          <a:noFill/>
        </p:spPr>
      </p:pic>
      <p:pic>
        <p:nvPicPr>
          <p:cNvPr id="13" name="Picture 4" descr="C:\Users\janesh.joshi\Desktop\TACTPPTIMGS\Picture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9038" y="1493857"/>
            <a:ext cx="688975" cy="688975"/>
          </a:xfrm>
          <a:prstGeom prst="rect">
            <a:avLst/>
          </a:prstGeom>
          <a:noFill/>
        </p:spPr>
      </p:pic>
      <p:pic>
        <p:nvPicPr>
          <p:cNvPr id="14" name="Picture 5" descr="C:\Users\janesh.joshi\Desktop\TACTPPTIMGS\Picture1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4494" y="2495550"/>
            <a:ext cx="774700" cy="774700"/>
          </a:xfrm>
          <a:prstGeom prst="rect">
            <a:avLst/>
          </a:prstGeom>
          <a:noFill/>
        </p:spPr>
      </p:pic>
      <p:pic>
        <p:nvPicPr>
          <p:cNvPr id="15" name="Picture 6" descr="C:\Users\janesh.joshi\Desktop\TACTPPTIMGS\Picture1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06763" y="2435225"/>
            <a:ext cx="884237" cy="890587"/>
          </a:xfrm>
          <a:prstGeom prst="rect">
            <a:avLst/>
          </a:prstGeom>
          <a:noFill/>
        </p:spPr>
      </p:pic>
      <p:pic>
        <p:nvPicPr>
          <p:cNvPr id="16" name="Picture 7" descr="C:\Users\janesh.joshi\Desktop\TACTPPTIMGS\Picture15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0944" y="2663825"/>
            <a:ext cx="665162" cy="669925"/>
          </a:xfrm>
          <a:prstGeom prst="rect">
            <a:avLst/>
          </a:prstGeom>
          <a:noFill/>
        </p:spPr>
      </p:pic>
      <p:pic>
        <p:nvPicPr>
          <p:cNvPr id="17" name="Picture 8" descr="C:\Users\janesh.joshi\Desktop\TACTPPTIMGS\Picture16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4807" y="3705225"/>
            <a:ext cx="854075" cy="847725"/>
          </a:xfrm>
          <a:prstGeom prst="rect">
            <a:avLst/>
          </a:prstGeom>
          <a:noFill/>
        </p:spPr>
      </p:pic>
      <p:pic>
        <p:nvPicPr>
          <p:cNvPr id="18" name="Picture 9" descr="C:\Users\janesh.joshi\Desktop\TACTPPTIMGS\Picture17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37731" y="3730625"/>
            <a:ext cx="622300" cy="676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54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janesh.joshi\Desktop\5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0550"/>
            <a:ext cx="9144000" cy="4267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85800" y="3028950"/>
            <a:ext cx="7391400" cy="1828800"/>
          </a:xfrm>
          <a:prstGeom prst="rect">
            <a:avLst/>
          </a:prstGeom>
          <a:solidFill>
            <a:schemeClr val="tx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889936" y="3452396"/>
            <a:ext cx="715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US" sz="1200" dirty="0">
                <a:latin typeface="+mj-lt"/>
              </a:rPr>
              <a:t>the performance, employee retention and increase capability of human resources in organizations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2911078"/>
            <a:ext cx="5577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How we help you succeed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935" y="3753671"/>
            <a:ext cx="496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Provide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+mj-lt"/>
              </a:rPr>
              <a:t>Cognixia</a:t>
            </a:r>
            <a:r>
              <a:rPr lang="en-US" sz="1200" dirty="0">
                <a:latin typeface="+mj-lt"/>
              </a:rPr>
              <a:t> certified professionals, skilled in emerging technologies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936" y="4082944"/>
            <a:ext cx="551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Certify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+mj-lt"/>
              </a:rPr>
              <a:t>professionals in emerging technologies via globally recognized certification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9935" y="4412218"/>
            <a:ext cx="664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Upgrade </a:t>
            </a:r>
            <a:r>
              <a:rPr lang="en-US" sz="1200" dirty="0">
                <a:latin typeface="+mj-lt"/>
              </a:rPr>
              <a:t>the academic ecosystem and provide better career opportunities to students and </a:t>
            </a:r>
            <a:r>
              <a:rPr lang="en-US" sz="1200" dirty="0" err="1">
                <a:latin typeface="+mj-lt"/>
              </a:rPr>
              <a:t>freshers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70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4803998"/>
            <a:ext cx="80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For more information or to set up an appointment, kindly contact us today.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bdg@cognixia.com</a:t>
            </a:r>
          </a:p>
        </p:txBody>
      </p:sp>
    </p:spTree>
    <p:extLst>
      <p:ext uri="{BB962C8B-B14F-4D97-AF65-F5344CB8AC3E}">
        <p14:creationId xmlns:p14="http://schemas.microsoft.com/office/powerpoint/2010/main" val="11474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936252" y="1445559"/>
          <a:ext cx="7271497" cy="310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209550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Cognixia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is a leading Emerging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Technologies Training Provider</a:t>
            </a:r>
            <a:endParaRPr lang="en-IN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033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838200" y="3409950"/>
            <a:ext cx="73914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838200" y="2419350"/>
            <a:ext cx="73152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066801" y="1416526"/>
            <a:ext cx="7086599" cy="926624"/>
            <a:chOff x="1066801" y="1375003"/>
            <a:chExt cx="7086599" cy="926624"/>
          </a:xfrm>
        </p:grpSpPr>
        <p:pic>
          <p:nvPicPr>
            <p:cNvPr id="6" name="Picture 2" descr="C:\Users\parth.patel\Desktop\Cognixia\Awards\0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08388" y="1387916"/>
              <a:ext cx="3845012" cy="900798"/>
            </a:xfrm>
            <a:prstGeom prst="rect">
              <a:avLst/>
            </a:prstGeom>
            <a:noFill/>
          </p:spPr>
        </p:pic>
        <p:pic>
          <p:nvPicPr>
            <p:cNvPr id="7" name="Picture 3" descr="C:\Users\parth.patel\Desktop\Cognixia\Awards\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66801" y="1375003"/>
              <a:ext cx="2667000" cy="926624"/>
            </a:xfrm>
            <a:prstGeom prst="rect">
              <a:avLst/>
            </a:prstGeom>
            <a:noFill/>
          </p:spPr>
        </p:pic>
      </p:grpSp>
      <p:grpSp>
        <p:nvGrpSpPr>
          <p:cNvPr id="8" name="Group 7"/>
          <p:cNvGrpSpPr/>
          <p:nvPr/>
        </p:nvGrpSpPr>
        <p:grpSpPr>
          <a:xfrm>
            <a:off x="914400" y="2520771"/>
            <a:ext cx="7315200" cy="812979"/>
            <a:chOff x="-533400" y="3435685"/>
            <a:chExt cx="10536237" cy="1170950"/>
          </a:xfrm>
        </p:grpSpPr>
        <p:pic>
          <p:nvPicPr>
            <p:cNvPr id="9" name="Picture 4" descr="C:\Users\parth.patel\Desktop\Cognixia\Awards\0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533400" y="3435685"/>
              <a:ext cx="4333875" cy="1170950"/>
            </a:xfrm>
            <a:prstGeom prst="rect">
              <a:avLst/>
            </a:prstGeom>
            <a:noFill/>
          </p:spPr>
        </p:pic>
        <p:pic>
          <p:nvPicPr>
            <p:cNvPr id="10" name="Picture 5" descr="C:\Users\parth.patel\Desktop\Cognixia\Awards\0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14800" y="3471092"/>
              <a:ext cx="5888037" cy="1100137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/>
        </p:nvGrpSpPr>
        <p:grpSpPr>
          <a:xfrm>
            <a:off x="762000" y="3570867"/>
            <a:ext cx="7559114" cy="754217"/>
            <a:chOff x="762000" y="3570867"/>
            <a:chExt cx="7559114" cy="754217"/>
          </a:xfrm>
        </p:grpSpPr>
        <p:pic>
          <p:nvPicPr>
            <p:cNvPr id="12" name="Picture 6" descr="C:\Users\parth.patel\Desktop\Cognixia\Awards\0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91000" y="3580508"/>
              <a:ext cx="4130114" cy="734936"/>
            </a:xfrm>
            <a:prstGeom prst="rect">
              <a:avLst/>
            </a:prstGeom>
            <a:noFill/>
          </p:spPr>
        </p:pic>
        <p:pic>
          <p:nvPicPr>
            <p:cNvPr id="13" name="Picture 7" descr="C:\Users\parth.patel\Desktop\Cognixia\Awards\0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2000" y="3570867"/>
              <a:ext cx="3219243" cy="754217"/>
            </a:xfrm>
            <a:prstGeom prst="rect">
              <a:avLst/>
            </a:prstGeom>
            <a:noFill/>
          </p:spPr>
        </p:pic>
      </p:grpSp>
      <p:sp>
        <p:nvSpPr>
          <p:cNvPr id="16" name="Round Single Corner Rectangle 15"/>
          <p:cNvSpPr/>
          <p:nvPr/>
        </p:nvSpPr>
        <p:spPr>
          <a:xfrm>
            <a:off x="0" y="590550"/>
            <a:ext cx="4876800" cy="381000"/>
          </a:xfrm>
          <a:prstGeom prst="round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76200" y="176550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Cognixia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Awards &amp; Affiliations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200" y="624670"/>
            <a:ext cx="480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One of the most </a:t>
            </a:r>
            <a:r>
              <a:rPr lang="en-US" sz="1400" b="1" cap="all" dirty="0">
                <a:solidFill>
                  <a:schemeClr val="bg1"/>
                </a:solidFill>
                <a:latin typeface="+mj-lt"/>
              </a:rPr>
              <a:t>awarded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Technology Training Provider</a:t>
            </a:r>
          </a:p>
        </p:txBody>
      </p:sp>
    </p:spTree>
    <p:extLst>
      <p:ext uri="{BB962C8B-B14F-4D97-AF65-F5344CB8AC3E}">
        <p14:creationId xmlns:p14="http://schemas.microsoft.com/office/powerpoint/2010/main" val="39353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/>
          <p:cNvSpPr/>
          <p:nvPr/>
        </p:nvSpPr>
        <p:spPr>
          <a:xfrm>
            <a:off x="0" y="590550"/>
            <a:ext cx="4876800" cy="381000"/>
          </a:xfrm>
          <a:prstGeom prst="round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76200" y="195486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Cognixia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Awards &amp; Affiliations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624670"/>
            <a:ext cx="480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One of the most </a:t>
            </a:r>
            <a:r>
              <a:rPr lang="en-US" sz="1400" b="1" cap="all" dirty="0">
                <a:solidFill>
                  <a:schemeClr val="bg1"/>
                </a:solidFill>
                <a:latin typeface="+mj-lt"/>
              </a:rPr>
              <a:t>awarded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Technology Training Provider</a:t>
            </a:r>
          </a:p>
        </p:txBody>
      </p:sp>
      <p:pic>
        <p:nvPicPr>
          <p:cNvPr id="5" name="Picture 2" descr="C:\Users\Dhruv.varun.COLLABERAIB\Desktop\Asset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2000" y="3928583"/>
            <a:ext cx="7200000" cy="908548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495300" y="3939902"/>
            <a:ext cx="8001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57200" y="2206030"/>
            <a:ext cx="8258175" cy="797768"/>
            <a:chOff x="-1371600" y="2495551"/>
            <a:chExt cx="10796587" cy="1042987"/>
          </a:xfrm>
        </p:grpSpPr>
        <p:pic>
          <p:nvPicPr>
            <p:cNvPr id="8" name="Picture 5" descr="C:\Users\parth.patel\Desktop\Cognixia\Awards\1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90999" y="2495551"/>
              <a:ext cx="5233988" cy="1042987"/>
            </a:xfrm>
            <a:prstGeom prst="rect">
              <a:avLst/>
            </a:prstGeom>
            <a:noFill/>
          </p:spPr>
        </p:pic>
        <p:pic>
          <p:nvPicPr>
            <p:cNvPr id="9" name="Picture 6" descr="C:\Users\parth.patel\Desktop\Cognixia\Awards\1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371600" y="2570162"/>
              <a:ext cx="5499100" cy="893763"/>
            </a:xfrm>
            <a:prstGeom prst="rect">
              <a:avLst/>
            </a:prstGeom>
            <a:noFill/>
          </p:spPr>
        </p:pic>
      </p:grpSp>
      <p:grpSp>
        <p:nvGrpSpPr>
          <p:cNvPr id="10" name="Group 9"/>
          <p:cNvGrpSpPr/>
          <p:nvPr/>
        </p:nvGrpSpPr>
        <p:grpSpPr>
          <a:xfrm>
            <a:off x="257175" y="1419622"/>
            <a:ext cx="8582025" cy="577244"/>
            <a:chOff x="348201" y="1698336"/>
            <a:chExt cx="9936237" cy="668332"/>
          </a:xfrm>
        </p:grpSpPr>
        <p:pic>
          <p:nvPicPr>
            <p:cNvPr id="11" name="Picture 10" descr="C:\Users\parth.patel\Desktop\Cognixia\Awards\09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57600" y="1700402"/>
              <a:ext cx="3458386" cy="664200"/>
            </a:xfrm>
            <a:prstGeom prst="rect">
              <a:avLst/>
            </a:prstGeom>
            <a:noFill/>
          </p:spPr>
        </p:pic>
        <p:pic>
          <p:nvPicPr>
            <p:cNvPr id="12" name="Picture 3" descr="C:\Users\parth.patel\Desktop\Cognixia\Awards\0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162800" y="1749985"/>
              <a:ext cx="3121638" cy="565035"/>
            </a:xfrm>
            <a:prstGeom prst="rect">
              <a:avLst/>
            </a:prstGeom>
            <a:noFill/>
          </p:spPr>
        </p:pic>
        <p:pic>
          <p:nvPicPr>
            <p:cNvPr id="13" name="Picture 4" descr="C:\Users\parth.patel\Desktop\Cognixia\Awards\08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48201" y="1698336"/>
              <a:ext cx="3233199" cy="668332"/>
            </a:xfrm>
            <a:prstGeom prst="rect">
              <a:avLst/>
            </a:prstGeom>
            <a:noFill/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5" r="9024"/>
          <a:stretch/>
        </p:blipFill>
        <p:spPr>
          <a:xfrm>
            <a:off x="310455" y="3147814"/>
            <a:ext cx="2557945" cy="6297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r="6871"/>
          <a:stretch/>
        </p:blipFill>
        <p:spPr>
          <a:xfrm>
            <a:off x="2909692" y="3155713"/>
            <a:ext cx="2736304" cy="6239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87" y="3155714"/>
            <a:ext cx="3205193" cy="63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16972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Our Certified Courses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81000" y="2114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81000" y="2495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81000" y="1733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1000" y="1352550"/>
            <a:ext cx="83820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/>
              <a:t>REDHAT CERTIFIED : </a:t>
            </a:r>
            <a:r>
              <a:rPr lang="en-US" sz="1600" dirty="0"/>
              <a:t>Enterprise Linux Trainings, Automation with </a:t>
            </a:r>
            <a:r>
              <a:rPr lang="en-US" sz="1600" dirty="0" err="1"/>
              <a:t>Ansible</a:t>
            </a:r>
            <a:r>
              <a:rPr lang="en-US" sz="1600" dirty="0"/>
              <a:t>, Cloud Native with Containers, </a:t>
            </a:r>
            <a:r>
              <a:rPr lang="en-US" sz="1600" dirty="0" err="1"/>
              <a:t>Kubernetes</a:t>
            </a:r>
            <a:r>
              <a:rPr lang="en-US" sz="1600" dirty="0"/>
              <a:t> &amp; </a:t>
            </a:r>
            <a:r>
              <a:rPr lang="en-US" sz="1600" dirty="0" err="1"/>
              <a:t>Openshift</a:t>
            </a:r>
            <a:r>
              <a:rPr lang="en-US" sz="1600" dirty="0"/>
              <a:t>, </a:t>
            </a:r>
            <a:r>
              <a:rPr lang="en-US" sz="1600" dirty="0" err="1"/>
              <a:t>Config</a:t>
            </a:r>
            <a:r>
              <a:rPr lang="en-US" sz="1600" dirty="0"/>
              <a:t> Management – Puppet, </a:t>
            </a:r>
            <a:r>
              <a:rPr lang="en-US" sz="1600" dirty="0" err="1"/>
              <a:t>Microservices</a:t>
            </a:r>
            <a:r>
              <a:rPr lang="en-US" sz="1600" dirty="0"/>
              <a:t>, </a:t>
            </a:r>
            <a:r>
              <a:rPr lang="en-US" sz="1600" dirty="0" err="1"/>
              <a:t>OpenShift</a:t>
            </a:r>
            <a:r>
              <a:rPr lang="en-US" sz="1600" dirty="0"/>
              <a:t> Cloud, Many more…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381000" y="2495550"/>
            <a:ext cx="830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/>
              <a:t>GOOGLE CERTIFIED : </a:t>
            </a:r>
            <a:r>
              <a:rPr lang="en-US" sz="1600" dirty="0"/>
              <a:t>Android Development Specialist, Mobile Application Specialist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81000" y="3638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1000" y="4019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81000" y="3257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1000" y="2876550"/>
            <a:ext cx="83820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/>
              <a:t> Microsoft Certified : </a:t>
            </a:r>
            <a:r>
              <a:rPr lang="en-US" sz="1600" dirty="0"/>
              <a:t>C#, </a:t>
            </a:r>
            <a:r>
              <a:rPr lang="en-US" sz="1600" dirty="0" err="1"/>
              <a:t>ASP.Net</a:t>
            </a:r>
            <a:r>
              <a:rPr lang="en-US" sz="1600" dirty="0"/>
              <a:t>, </a:t>
            </a:r>
            <a:r>
              <a:rPr lang="en-US" sz="1600" dirty="0" err="1"/>
              <a:t>ASP.Net</a:t>
            </a:r>
            <a:r>
              <a:rPr lang="en-US" sz="1600" dirty="0"/>
              <a:t> MVC, </a:t>
            </a:r>
            <a:r>
              <a:rPr lang="en-US" sz="1600" dirty="0" err="1"/>
              <a:t>LinQ</a:t>
            </a:r>
            <a:r>
              <a:rPr lang="en-US" sz="1600" dirty="0"/>
              <a:t>, WCF, WPF, Windows Server, Exchange Server, Developing Solutions with Microsoft Azure, and more..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b="1" dirty="0"/>
          </a:p>
        </p:txBody>
      </p:sp>
      <p:sp>
        <p:nvSpPr>
          <p:cNvPr id="12" name="Rectangle 11"/>
          <p:cNvSpPr/>
          <p:nvPr/>
        </p:nvSpPr>
        <p:spPr>
          <a:xfrm>
            <a:off x="381000" y="3638550"/>
            <a:ext cx="830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/>
              <a:t>HORTONWORKS CERTIFIED : </a:t>
            </a:r>
            <a:r>
              <a:rPr lang="en-US" sz="1600" dirty="0"/>
              <a:t>Java, </a:t>
            </a:r>
            <a:r>
              <a:rPr lang="en-US" sz="1600" dirty="0" err="1"/>
              <a:t>Hadoop</a:t>
            </a:r>
            <a:r>
              <a:rPr lang="en-US" sz="1600" dirty="0"/>
              <a:t>, </a:t>
            </a:r>
            <a:r>
              <a:rPr lang="en-US" sz="1600" dirty="0" err="1"/>
              <a:t>Sqoop</a:t>
            </a:r>
            <a:r>
              <a:rPr lang="en-US" sz="1600" dirty="0"/>
              <a:t>, Flume, Hive, Kafka, Zookeeper and more..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2876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9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16972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Our Trending Courses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123950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• </a:t>
            </a:r>
            <a:r>
              <a:rPr lang="en-US" sz="1600" b="1" dirty="0">
                <a:latin typeface="+mj-lt"/>
              </a:rPr>
              <a:t>IOT &amp; Machine Communication: </a:t>
            </a:r>
            <a:r>
              <a:rPr lang="en-US" sz="1600" dirty="0">
                <a:latin typeface="+mj-lt"/>
              </a:rPr>
              <a:t>IOT Basics, Intermediate &amp; Advanced ; Artificial Intelligence ; </a:t>
            </a:r>
            <a:r>
              <a:rPr lang="en-US" sz="1600" dirty="0" err="1">
                <a:latin typeface="+mj-lt"/>
              </a:rPr>
              <a:t>IoT</a:t>
            </a:r>
            <a:r>
              <a:rPr lang="en-US" sz="1600" dirty="0">
                <a:latin typeface="+mj-lt"/>
              </a:rPr>
              <a:t> Analytics ; </a:t>
            </a:r>
            <a:r>
              <a:rPr lang="en-US" sz="1600" dirty="0"/>
              <a:t> </a:t>
            </a:r>
            <a:r>
              <a:rPr lang="en-US" sz="1600" dirty="0" err="1"/>
              <a:t>IIoT</a:t>
            </a:r>
            <a:r>
              <a:rPr lang="en-US" sz="1600" dirty="0"/>
              <a:t> ; </a:t>
            </a:r>
            <a:r>
              <a:rPr lang="en-US" sz="1600" dirty="0" err="1"/>
              <a:t>IoT</a:t>
            </a:r>
            <a:r>
              <a:rPr lang="en-US" sz="1600" dirty="0"/>
              <a:t>  Security ; </a:t>
            </a:r>
            <a:r>
              <a:rPr lang="en-US" sz="1600" dirty="0">
                <a:latin typeface="+mj-lt"/>
              </a:rPr>
              <a:t>Machine Learning ; Augmented Reality (AR) ; Natural Language Processing ; </a:t>
            </a:r>
            <a:r>
              <a:rPr lang="en-US" sz="1600" dirty="0" err="1">
                <a:latin typeface="+mj-lt"/>
              </a:rPr>
              <a:t>UIPath</a:t>
            </a:r>
            <a:r>
              <a:rPr lang="en-US" sz="1600" dirty="0">
                <a:latin typeface="+mj-lt"/>
              </a:rPr>
              <a:t> ; RPA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• </a:t>
            </a:r>
            <a:r>
              <a:rPr lang="en-US" sz="1600" b="1" dirty="0">
                <a:latin typeface="+mj-lt"/>
              </a:rPr>
              <a:t>Data Science:</a:t>
            </a:r>
            <a:r>
              <a:rPr lang="en-US" sz="1600" dirty="0">
                <a:latin typeface="+mj-lt"/>
              </a:rPr>
              <a:t>  Data Science in Practice ; Data Science &amp; </a:t>
            </a:r>
            <a:r>
              <a:rPr lang="en-US" sz="1600" dirty="0" err="1">
                <a:latin typeface="+mj-lt"/>
              </a:rPr>
              <a:t>BigData</a:t>
            </a:r>
            <a:r>
              <a:rPr lang="en-US" sz="1600" dirty="0">
                <a:latin typeface="+mj-lt"/>
              </a:rPr>
              <a:t> Analytics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687419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• </a:t>
            </a:r>
            <a:r>
              <a:rPr lang="en-US" sz="1600" b="1" dirty="0" err="1">
                <a:latin typeface="+mj-lt"/>
              </a:rPr>
              <a:t>DevOps</a:t>
            </a:r>
            <a:r>
              <a:rPr lang="en-US" sz="1600" b="1" dirty="0">
                <a:latin typeface="+mj-lt"/>
              </a:rPr>
              <a:t> : </a:t>
            </a:r>
            <a:r>
              <a:rPr lang="en-US" sz="1600" dirty="0">
                <a:latin typeface="+mj-lt"/>
              </a:rPr>
              <a:t>Chef ; Puppet ; </a:t>
            </a:r>
            <a:r>
              <a:rPr lang="en-US" sz="1600" dirty="0" err="1">
                <a:latin typeface="+mj-lt"/>
              </a:rPr>
              <a:t>Docker</a:t>
            </a:r>
            <a:r>
              <a:rPr lang="en-US" sz="1600" dirty="0">
                <a:latin typeface="+mj-lt"/>
              </a:rPr>
              <a:t> ; Jenkins ; GIT ; </a:t>
            </a:r>
            <a:r>
              <a:rPr lang="en-US" sz="1600" dirty="0" err="1">
                <a:latin typeface="+mj-lt"/>
              </a:rPr>
              <a:t>Ansible</a:t>
            </a:r>
            <a:r>
              <a:rPr lang="en-US" sz="1600" dirty="0">
                <a:latin typeface="+mj-lt"/>
              </a:rPr>
              <a:t> ; </a:t>
            </a:r>
            <a:r>
              <a:rPr lang="en-US" sz="1600" dirty="0" err="1">
                <a:latin typeface="+mj-lt"/>
              </a:rPr>
              <a:t>Kubernetes</a:t>
            </a:r>
            <a:r>
              <a:rPr lang="en-US" sz="1600" dirty="0">
                <a:latin typeface="+mj-lt"/>
              </a:rPr>
              <a:t> ; ELK (Elastic, </a:t>
            </a:r>
            <a:r>
              <a:rPr lang="en-US" sz="1600" dirty="0" err="1">
                <a:latin typeface="+mj-lt"/>
              </a:rPr>
              <a:t>Logstash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Kibana</a:t>
            </a:r>
            <a:r>
              <a:rPr lang="en-US" sz="1600" dirty="0">
                <a:latin typeface="+mj-lt"/>
              </a:rPr>
              <a:t> ) 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995686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7200" y="2787774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7200" y="1635646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D:\! DHRUV !\PPT\tact proloug\Asset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333750"/>
            <a:ext cx="737955" cy="731520"/>
          </a:xfrm>
          <a:prstGeom prst="rect">
            <a:avLst/>
          </a:prstGeom>
          <a:noFill/>
        </p:spPr>
      </p:pic>
      <p:pic>
        <p:nvPicPr>
          <p:cNvPr id="9" name="Picture 4" descr="D:\! DHRUV !\PPT\tact proloug\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19550"/>
            <a:ext cx="731520" cy="724482"/>
          </a:xfrm>
          <a:prstGeom prst="rect">
            <a:avLst/>
          </a:prstGeom>
          <a:noFill/>
        </p:spPr>
      </p:pic>
      <p:pic>
        <p:nvPicPr>
          <p:cNvPr id="10" name="Picture 5" descr="D:\! DHRUV !\PPT\tact proloug\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4019550"/>
            <a:ext cx="735861" cy="731520"/>
          </a:xfrm>
          <a:prstGeom prst="rect">
            <a:avLst/>
          </a:prstGeom>
          <a:noFill/>
        </p:spPr>
      </p:pic>
      <p:pic>
        <p:nvPicPr>
          <p:cNvPr id="11" name="Picture 6" descr="D:\! DHRUV !\PPT\tact proloug\123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3333750"/>
            <a:ext cx="725450" cy="731520"/>
          </a:xfrm>
          <a:prstGeom prst="rect">
            <a:avLst/>
          </a:prstGeom>
          <a:noFill/>
        </p:spPr>
      </p:pic>
      <p:pic>
        <p:nvPicPr>
          <p:cNvPr id="12" name="Picture 7" descr="D:\! DHRUV !\PPT\tact proloug\2342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4019550"/>
            <a:ext cx="739660" cy="731520"/>
          </a:xfrm>
          <a:prstGeom prst="rect">
            <a:avLst/>
          </a:prstGeom>
          <a:noFill/>
        </p:spPr>
      </p:pic>
      <p:pic>
        <p:nvPicPr>
          <p:cNvPr id="13" name="Picture 8" descr="D:\! DHRUV !\PPT\tact proloug\gfjhffjf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4019550"/>
            <a:ext cx="738118" cy="731520"/>
          </a:xfrm>
          <a:prstGeom prst="rect">
            <a:avLst/>
          </a:prstGeom>
          <a:noFill/>
        </p:spPr>
      </p:pic>
      <p:pic>
        <p:nvPicPr>
          <p:cNvPr id="14" name="Picture 9" descr="D:\! DHRUV !\PPT\tact proloug\6476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3333750"/>
            <a:ext cx="736094" cy="731520"/>
          </a:xfrm>
          <a:prstGeom prst="rect">
            <a:avLst/>
          </a:prstGeom>
          <a:noFill/>
        </p:spPr>
      </p:pic>
      <p:pic>
        <p:nvPicPr>
          <p:cNvPr id="15" name="Picture 10" descr="D:\! DHRUV !\PPT\tact proloug\646746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7400" y="4019550"/>
            <a:ext cx="735801" cy="731520"/>
          </a:xfrm>
          <a:prstGeom prst="rect">
            <a:avLst/>
          </a:prstGeom>
          <a:noFill/>
        </p:spPr>
      </p:pic>
      <p:pic>
        <p:nvPicPr>
          <p:cNvPr id="16" name="Picture 11" descr="D:\! DHRUV !\PPT\tact proloug\56757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6600" y="4019550"/>
            <a:ext cx="736738" cy="731520"/>
          </a:xfrm>
          <a:prstGeom prst="rect">
            <a:avLst/>
          </a:prstGeom>
          <a:noFill/>
        </p:spPr>
      </p:pic>
      <p:pic>
        <p:nvPicPr>
          <p:cNvPr id="17" name="Picture 12" descr="D:\! DHRUV !\PPT\tact proloug\4764764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43800" y="3333750"/>
            <a:ext cx="737956" cy="731520"/>
          </a:xfrm>
          <a:prstGeom prst="rect">
            <a:avLst/>
          </a:prstGeom>
          <a:noFill/>
        </p:spPr>
      </p:pic>
      <p:pic>
        <p:nvPicPr>
          <p:cNvPr id="18" name="Picture 13" descr="D:\! DHRUV !\PPT\tact proloug\46564646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29600" y="4019550"/>
            <a:ext cx="731520" cy="726974"/>
          </a:xfrm>
          <a:prstGeom prst="rect">
            <a:avLst/>
          </a:prstGeom>
          <a:noFill/>
        </p:spPr>
      </p:pic>
      <p:pic>
        <p:nvPicPr>
          <p:cNvPr id="19" name="Picture 14" descr="D:\! DHRUV !\PPT\tact proloug\86868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0" y="3333750"/>
            <a:ext cx="735801" cy="731520"/>
          </a:xfrm>
          <a:prstGeom prst="rect">
            <a:avLst/>
          </a:prstGeom>
          <a:noFill/>
        </p:spPr>
      </p:pic>
      <p:pic>
        <p:nvPicPr>
          <p:cNvPr id="20" name="Picture 15" descr="D:\! DHRUV !\PPT\tact proloug\4647647647647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00800" y="3333750"/>
            <a:ext cx="738118" cy="731520"/>
          </a:xfrm>
          <a:prstGeom prst="rect">
            <a:avLst/>
          </a:prstGeom>
          <a:noFill/>
        </p:spPr>
      </p:pic>
      <p:pic>
        <p:nvPicPr>
          <p:cNvPr id="21" name="Picture 2" descr="D:\! DHRUV !\PPT\tact proloug\icon\cybe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886200" y="3333750"/>
            <a:ext cx="739344" cy="731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75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16972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Our Trending Courses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150025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• </a:t>
            </a:r>
            <a:r>
              <a:rPr lang="en-US" sz="1600" b="1" dirty="0">
                <a:latin typeface="+mj-lt"/>
              </a:rPr>
              <a:t>Cloud Computing, </a:t>
            </a:r>
            <a:r>
              <a:rPr lang="en-US" sz="1600" b="1" dirty="0" err="1">
                <a:latin typeface="+mj-lt"/>
              </a:rPr>
              <a:t>BigData</a:t>
            </a:r>
            <a:r>
              <a:rPr lang="en-US" sz="1600" b="1" dirty="0">
                <a:latin typeface="+mj-lt"/>
              </a:rPr>
              <a:t> and Analytics:</a:t>
            </a:r>
            <a:r>
              <a:rPr lang="en-US" sz="1600" dirty="0">
                <a:latin typeface="+mj-lt"/>
              </a:rPr>
              <a:t> AWS Developer ; Architecting Solutions with AWS ; Developing Solutions with Microsoft Azure ; Spark &amp; </a:t>
            </a:r>
            <a:r>
              <a:rPr lang="en-US" sz="1600" dirty="0" err="1">
                <a:latin typeface="+mj-lt"/>
              </a:rPr>
              <a:t>Scala</a:t>
            </a:r>
            <a:r>
              <a:rPr lang="en-US" sz="1600" dirty="0"/>
              <a:t> ; </a:t>
            </a:r>
            <a:r>
              <a:rPr lang="en-US" sz="1600" dirty="0" err="1"/>
              <a:t>Microservices</a:t>
            </a:r>
            <a:r>
              <a:rPr lang="en-US" sz="1600" dirty="0">
                <a:latin typeface="+mj-lt"/>
              </a:rPr>
              <a:t> ; </a:t>
            </a:r>
            <a:r>
              <a:rPr lang="en-US" sz="1600" dirty="0" err="1">
                <a:latin typeface="+mj-lt"/>
              </a:rPr>
              <a:t>Hadoop</a:t>
            </a:r>
            <a:r>
              <a:rPr lang="en-US" sz="1600" dirty="0">
                <a:latin typeface="+mj-lt"/>
              </a:rPr>
              <a:t> Developer and Admin ; Cassandra Developer &amp; Admin ; </a:t>
            </a:r>
            <a:r>
              <a:rPr lang="en-US" sz="1600" dirty="0" err="1">
                <a:latin typeface="+mj-lt"/>
              </a:rPr>
              <a:t>MongoDB</a:t>
            </a:r>
            <a:r>
              <a:rPr lang="en-US" sz="1600" dirty="0">
                <a:latin typeface="+mj-lt"/>
              </a:rPr>
              <a:t> ; Cloud Foundry ;  SAS ;  Storm ; Tableau ; </a:t>
            </a:r>
            <a:r>
              <a:rPr lang="en-US" sz="1600" dirty="0" err="1">
                <a:latin typeface="+mj-lt"/>
              </a:rPr>
              <a:t>Qlikview</a:t>
            </a:r>
            <a:r>
              <a:rPr lang="en-US" sz="1600" dirty="0">
                <a:latin typeface="+mj-lt"/>
              </a:rPr>
              <a:t> ; </a:t>
            </a:r>
            <a:r>
              <a:rPr lang="en-US" sz="1600" dirty="0" err="1">
                <a:latin typeface="+mj-lt"/>
              </a:rPr>
              <a:t>Splunk</a:t>
            </a:r>
            <a:r>
              <a:rPr lang="en-US" sz="1600" dirty="0">
                <a:latin typeface="+mj-lt"/>
              </a:rPr>
              <a:t> ; Analytics with Excel ; Pig &amp; Hive ; </a:t>
            </a:r>
            <a:r>
              <a:rPr lang="en-US" sz="1600" dirty="0" err="1">
                <a:latin typeface="+mj-lt"/>
              </a:rPr>
              <a:t>Oozi</a:t>
            </a:r>
            <a:r>
              <a:rPr lang="en-US" sz="1600" dirty="0">
                <a:latin typeface="+mj-lt"/>
              </a:rPr>
              <a:t> ; Zookeeper ; Kafka ; Impala ; </a:t>
            </a:r>
            <a:r>
              <a:rPr lang="en-US" sz="1600" dirty="0" err="1">
                <a:latin typeface="+mj-lt"/>
              </a:rPr>
              <a:t>Sqoop</a:t>
            </a:r>
            <a:r>
              <a:rPr lang="en-US" sz="1600" dirty="0">
                <a:latin typeface="+mj-lt"/>
              </a:rPr>
              <a:t> ; </a:t>
            </a:r>
            <a:r>
              <a:rPr lang="en-US" sz="1600" dirty="0" err="1">
                <a:latin typeface="+mj-lt"/>
              </a:rPr>
              <a:t>Ambari</a:t>
            </a:r>
            <a:r>
              <a:rPr lang="en-US" sz="1600" dirty="0">
                <a:latin typeface="+mj-lt"/>
              </a:rPr>
              <a:t> ; Analytics with R ; Python for Analytics ; </a:t>
            </a:r>
            <a:r>
              <a:rPr lang="en-US" sz="1600" dirty="0" err="1">
                <a:latin typeface="+mj-lt"/>
              </a:rPr>
              <a:t>PySpark</a:t>
            </a:r>
            <a:endParaRPr lang="en-US" sz="1600" dirty="0"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16573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33400" y="20383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24193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33400" y="28003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D:\! DHRUV !\PPT\tact proloug\Asset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333750"/>
            <a:ext cx="737955" cy="731520"/>
          </a:xfrm>
          <a:prstGeom prst="rect">
            <a:avLst/>
          </a:prstGeom>
          <a:noFill/>
        </p:spPr>
      </p:pic>
      <p:pic>
        <p:nvPicPr>
          <p:cNvPr id="9" name="Picture 4" descr="D:\! DHRUV !\PPT\tact proloug\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19550"/>
            <a:ext cx="731520" cy="724482"/>
          </a:xfrm>
          <a:prstGeom prst="rect">
            <a:avLst/>
          </a:prstGeom>
          <a:noFill/>
        </p:spPr>
      </p:pic>
      <p:pic>
        <p:nvPicPr>
          <p:cNvPr id="10" name="Picture 5" descr="D:\! DHRUV !\PPT\tact proloug\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4019550"/>
            <a:ext cx="735861" cy="731520"/>
          </a:xfrm>
          <a:prstGeom prst="rect">
            <a:avLst/>
          </a:prstGeom>
          <a:noFill/>
        </p:spPr>
      </p:pic>
      <p:pic>
        <p:nvPicPr>
          <p:cNvPr id="11" name="Picture 6" descr="D:\! DHRUV !\PPT\tact proloug\123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3333750"/>
            <a:ext cx="725450" cy="731520"/>
          </a:xfrm>
          <a:prstGeom prst="rect">
            <a:avLst/>
          </a:prstGeom>
          <a:noFill/>
        </p:spPr>
      </p:pic>
      <p:pic>
        <p:nvPicPr>
          <p:cNvPr id="12" name="Picture 7" descr="D:\! DHRUV !\PPT\tact proloug\2342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4019550"/>
            <a:ext cx="739660" cy="731520"/>
          </a:xfrm>
          <a:prstGeom prst="rect">
            <a:avLst/>
          </a:prstGeom>
          <a:noFill/>
        </p:spPr>
      </p:pic>
      <p:pic>
        <p:nvPicPr>
          <p:cNvPr id="13" name="Picture 8" descr="D:\! DHRUV !\PPT\tact proloug\gfjhffjf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4019550"/>
            <a:ext cx="738118" cy="731520"/>
          </a:xfrm>
          <a:prstGeom prst="rect">
            <a:avLst/>
          </a:prstGeom>
          <a:noFill/>
        </p:spPr>
      </p:pic>
      <p:pic>
        <p:nvPicPr>
          <p:cNvPr id="14" name="Picture 9" descr="D:\! DHRUV !\PPT\tact proloug\6476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3333750"/>
            <a:ext cx="736094" cy="731520"/>
          </a:xfrm>
          <a:prstGeom prst="rect">
            <a:avLst/>
          </a:prstGeom>
          <a:noFill/>
        </p:spPr>
      </p:pic>
      <p:pic>
        <p:nvPicPr>
          <p:cNvPr id="15" name="Picture 10" descr="D:\! DHRUV !\PPT\tact proloug\646746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7400" y="4019550"/>
            <a:ext cx="735801" cy="731520"/>
          </a:xfrm>
          <a:prstGeom prst="rect">
            <a:avLst/>
          </a:prstGeom>
          <a:noFill/>
        </p:spPr>
      </p:pic>
      <p:pic>
        <p:nvPicPr>
          <p:cNvPr id="16" name="Picture 11" descr="D:\! DHRUV !\PPT\tact proloug\56757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6600" y="4019550"/>
            <a:ext cx="736738" cy="731520"/>
          </a:xfrm>
          <a:prstGeom prst="rect">
            <a:avLst/>
          </a:prstGeom>
          <a:noFill/>
        </p:spPr>
      </p:pic>
      <p:pic>
        <p:nvPicPr>
          <p:cNvPr id="17" name="Picture 12" descr="D:\! DHRUV !\PPT\tact proloug\4764764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43800" y="3333750"/>
            <a:ext cx="737956" cy="731520"/>
          </a:xfrm>
          <a:prstGeom prst="rect">
            <a:avLst/>
          </a:prstGeom>
          <a:noFill/>
        </p:spPr>
      </p:pic>
      <p:pic>
        <p:nvPicPr>
          <p:cNvPr id="18" name="Picture 13" descr="D:\! DHRUV !\PPT\tact proloug\46564646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29600" y="4019550"/>
            <a:ext cx="731520" cy="726974"/>
          </a:xfrm>
          <a:prstGeom prst="rect">
            <a:avLst/>
          </a:prstGeom>
          <a:noFill/>
        </p:spPr>
      </p:pic>
      <p:pic>
        <p:nvPicPr>
          <p:cNvPr id="19" name="Picture 14" descr="D:\! DHRUV !\PPT\tact proloug\86868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0" y="3333750"/>
            <a:ext cx="735801" cy="731520"/>
          </a:xfrm>
          <a:prstGeom prst="rect">
            <a:avLst/>
          </a:prstGeom>
          <a:noFill/>
        </p:spPr>
      </p:pic>
      <p:pic>
        <p:nvPicPr>
          <p:cNvPr id="20" name="Picture 15" descr="D:\! DHRUV !\PPT\tact proloug\4647647647647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00800" y="3333750"/>
            <a:ext cx="738118" cy="731520"/>
          </a:xfrm>
          <a:prstGeom prst="rect">
            <a:avLst/>
          </a:prstGeom>
          <a:noFill/>
        </p:spPr>
      </p:pic>
      <p:pic>
        <p:nvPicPr>
          <p:cNvPr id="21" name="Picture 2" descr="D:\! DHRUV !\PPT\tact proloug\icon\cybe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886200" y="3333750"/>
            <a:ext cx="739344" cy="731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09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16972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Our Trending Courses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200150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• </a:t>
            </a:r>
            <a:r>
              <a:rPr lang="en-US" sz="1600" b="1" dirty="0">
                <a:latin typeface="+mj-lt"/>
              </a:rPr>
              <a:t>Traditional Databases and Server Technologies:</a:t>
            </a:r>
            <a:r>
              <a:rPr lang="en-US" sz="1600" dirty="0">
                <a:latin typeface="+mj-lt"/>
              </a:rPr>
              <a:t> Oracle DB Developer and Admin; Microsoft SQL Server ; </a:t>
            </a:r>
            <a:r>
              <a:rPr lang="en-US" sz="1600" dirty="0" err="1">
                <a:latin typeface="+mj-lt"/>
              </a:rPr>
              <a:t>MySQL</a:t>
            </a:r>
            <a:r>
              <a:rPr lang="en-US" sz="1600" dirty="0">
                <a:latin typeface="+mj-lt"/>
              </a:rPr>
              <a:t> ; Maria DB ; </a:t>
            </a:r>
            <a:r>
              <a:rPr lang="en-US" sz="1600" dirty="0" err="1">
                <a:latin typeface="+mj-lt"/>
              </a:rPr>
              <a:t>PostgreSQL</a:t>
            </a:r>
            <a:r>
              <a:rPr lang="en-US" sz="1600" dirty="0"/>
              <a:t>; RIAK ; Oracle </a:t>
            </a:r>
            <a:r>
              <a:rPr lang="en-US" sz="1600" dirty="0" err="1"/>
              <a:t>NoSQL</a:t>
            </a:r>
            <a:r>
              <a:rPr lang="en-US" sz="1600" dirty="0"/>
              <a:t> ; </a:t>
            </a:r>
            <a:r>
              <a:rPr lang="en-US" sz="1600" dirty="0" err="1"/>
              <a:t>CouchDB</a:t>
            </a:r>
            <a:r>
              <a:rPr lang="en-US" sz="1600" dirty="0"/>
              <a:t> ; </a:t>
            </a:r>
            <a:r>
              <a:rPr lang="en-US" sz="1600" dirty="0" err="1"/>
              <a:t>Sharepoint</a:t>
            </a:r>
            <a:r>
              <a:rPr lang="en-US" sz="1600" dirty="0"/>
              <a:t> Admin, Developer &amp; Migration; System Center ( SCCM, SCOM, etc ), Microsoft Exchange Server ; IBM </a:t>
            </a:r>
            <a:r>
              <a:rPr lang="en-US" sz="1600" dirty="0" err="1"/>
              <a:t>Weblogic</a:t>
            </a:r>
            <a:r>
              <a:rPr lang="en-US" sz="1600" dirty="0"/>
              <a:t> ; IBM </a:t>
            </a:r>
            <a:r>
              <a:rPr lang="en-US" sz="1600" dirty="0" err="1"/>
              <a:t>Websphere</a:t>
            </a:r>
            <a:r>
              <a:rPr lang="en-US" sz="1600" dirty="0"/>
              <a:t> ; Apache Tomcat ; Glassfish ; </a:t>
            </a:r>
            <a:r>
              <a:rPr lang="en-US" sz="1600" dirty="0" err="1"/>
              <a:t>Pentaho</a:t>
            </a:r>
            <a:r>
              <a:rPr lang="en-US" sz="1600" dirty="0"/>
              <a:t> ; </a:t>
            </a:r>
            <a:r>
              <a:rPr lang="en-US" sz="1600" dirty="0" err="1"/>
              <a:t>Magento</a:t>
            </a:r>
            <a:r>
              <a:rPr lang="en-US" sz="1600" dirty="0"/>
              <a:t> ; 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+mj-lt"/>
              </a:rPr>
              <a:t>• Mobile Technologies : </a:t>
            </a:r>
            <a:r>
              <a:rPr lang="en-US" sz="1600" dirty="0">
                <a:latin typeface="+mj-lt"/>
              </a:rPr>
              <a:t>Objective-C /Swift &amp; </a:t>
            </a:r>
            <a:r>
              <a:rPr lang="en-US" sz="1600" dirty="0" err="1">
                <a:latin typeface="+mj-lt"/>
              </a:rPr>
              <a:t>iOS</a:t>
            </a:r>
            <a:r>
              <a:rPr lang="en-US" sz="1600" dirty="0">
                <a:latin typeface="+mj-lt"/>
              </a:rPr>
              <a:t> ; Android ; Titanium ; </a:t>
            </a:r>
            <a:r>
              <a:rPr lang="en-US" sz="1600" dirty="0" err="1">
                <a:latin typeface="+mj-lt"/>
              </a:rPr>
              <a:t>Robotium</a:t>
            </a:r>
            <a:r>
              <a:rPr lang="en-US" sz="1600" dirty="0">
                <a:latin typeface="+mj-lt"/>
              </a:rPr>
              <a:t> ; Hybrid App Dev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1733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33400" y="2114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2495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33400" y="2876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D:\! DHRUV !\PPT\tact proloug\Asset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333750"/>
            <a:ext cx="737955" cy="731520"/>
          </a:xfrm>
          <a:prstGeom prst="rect">
            <a:avLst/>
          </a:prstGeom>
          <a:noFill/>
        </p:spPr>
      </p:pic>
      <p:pic>
        <p:nvPicPr>
          <p:cNvPr id="9" name="Picture 4" descr="D:\! DHRUV !\PPT\tact proloug\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19550"/>
            <a:ext cx="731520" cy="724482"/>
          </a:xfrm>
          <a:prstGeom prst="rect">
            <a:avLst/>
          </a:prstGeom>
          <a:noFill/>
        </p:spPr>
      </p:pic>
      <p:pic>
        <p:nvPicPr>
          <p:cNvPr id="10" name="Picture 5" descr="D:\! DHRUV !\PPT\tact proloug\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4019550"/>
            <a:ext cx="735861" cy="731520"/>
          </a:xfrm>
          <a:prstGeom prst="rect">
            <a:avLst/>
          </a:prstGeom>
          <a:noFill/>
        </p:spPr>
      </p:pic>
      <p:pic>
        <p:nvPicPr>
          <p:cNvPr id="11" name="Picture 6" descr="D:\! DHRUV !\PPT\tact proloug\123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3333750"/>
            <a:ext cx="725450" cy="731520"/>
          </a:xfrm>
          <a:prstGeom prst="rect">
            <a:avLst/>
          </a:prstGeom>
          <a:noFill/>
        </p:spPr>
      </p:pic>
      <p:pic>
        <p:nvPicPr>
          <p:cNvPr id="12" name="Picture 7" descr="D:\! DHRUV !\PPT\tact proloug\2342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4019550"/>
            <a:ext cx="739660" cy="731520"/>
          </a:xfrm>
          <a:prstGeom prst="rect">
            <a:avLst/>
          </a:prstGeom>
          <a:noFill/>
        </p:spPr>
      </p:pic>
      <p:pic>
        <p:nvPicPr>
          <p:cNvPr id="13" name="Picture 8" descr="D:\! DHRUV !\PPT\tact proloug\gfjhffjf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4019550"/>
            <a:ext cx="738118" cy="731520"/>
          </a:xfrm>
          <a:prstGeom prst="rect">
            <a:avLst/>
          </a:prstGeom>
          <a:noFill/>
        </p:spPr>
      </p:pic>
      <p:pic>
        <p:nvPicPr>
          <p:cNvPr id="14" name="Picture 9" descr="D:\! DHRUV !\PPT\tact proloug\6476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3333750"/>
            <a:ext cx="736094" cy="731520"/>
          </a:xfrm>
          <a:prstGeom prst="rect">
            <a:avLst/>
          </a:prstGeom>
          <a:noFill/>
        </p:spPr>
      </p:pic>
      <p:pic>
        <p:nvPicPr>
          <p:cNvPr id="15" name="Picture 10" descr="D:\! DHRUV !\PPT\tact proloug\646746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7400" y="4019550"/>
            <a:ext cx="735801" cy="731520"/>
          </a:xfrm>
          <a:prstGeom prst="rect">
            <a:avLst/>
          </a:prstGeom>
          <a:noFill/>
        </p:spPr>
      </p:pic>
      <p:pic>
        <p:nvPicPr>
          <p:cNvPr id="16" name="Picture 11" descr="D:\! DHRUV !\PPT\tact proloug\56757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6600" y="4019550"/>
            <a:ext cx="736738" cy="731520"/>
          </a:xfrm>
          <a:prstGeom prst="rect">
            <a:avLst/>
          </a:prstGeom>
          <a:noFill/>
        </p:spPr>
      </p:pic>
      <p:pic>
        <p:nvPicPr>
          <p:cNvPr id="17" name="Picture 12" descr="D:\! DHRUV !\PPT\tact proloug\4764764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43800" y="3333750"/>
            <a:ext cx="737956" cy="731520"/>
          </a:xfrm>
          <a:prstGeom prst="rect">
            <a:avLst/>
          </a:prstGeom>
          <a:noFill/>
        </p:spPr>
      </p:pic>
      <p:pic>
        <p:nvPicPr>
          <p:cNvPr id="18" name="Picture 13" descr="D:\! DHRUV !\PPT\tact proloug\46564646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29600" y="4019550"/>
            <a:ext cx="731520" cy="726974"/>
          </a:xfrm>
          <a:prstGeom prst="rect">
            <a:avLst/>
          </a:prstGeom>
          <a:noFill/>
        </p:spPr>
      </p:pic>
      <p:pic>
        <p:nvPicPr>
          <p:cNvPr id="19" name="Picture 14" descr="D:\! DHRUV !\PPT\tact proloug\86868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0" y="3333750"/>
            <a:ext cx="735801" cy="731520"/>
          </a:xfrm>
          <a:prstGeom prst="rect">
            <a:avLst/>
          </a:prstGeom>
          <a:noFill/>
        </p:spPr>
      </p:pic>
      <p:pic>
        <p:nvPicPr>
          <p:cNvPr id="20" name="Picture 15" descr="D:\! DHRUV !\PPT\tact proloug\4647647647647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00800" y="3333750"/>
            <a:ext cx="738118" cy="731520"/>
          </a:xfrm>
          <a:prstGeom prst="rect">
            <a:avLst/>
          </a:prstGeom>
          <a:noFill/>
        </p:spPr>
      </p:pic>
      <p:pic>
        <p:nvPicPr>
          <p:cNvPr id="21" name="Picture 2" descr="D:\! DHRUV !\PPT\tact proloug\icon\cybe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886200" y="3333750"/>
            <a:ext cx="739344" cy="731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81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16972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Our Trending Courses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200150"/>
            <a:ext cx="8534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• </a:t>
            </a:r>
            <a:r>
              <a:rPr lang="en-US" sz="1600" b="1" dirty="0">
                <a:latin typeface="+mj-lt"/>
              </a:rPr>
              <a:t>Java/J2EE: </a:t>
            </a:r>
            <a:r>
              <a:rPr lang="en-US" sz="1600" dirty="0">
                <a:latin typeface="+mj-lt"/>
              </a:rPr>
              <a:t>Core Java ; Java 8/9 ; </a:t>
            </a:r>
            <a:r>
              <a:rPr lang="en-US" sz="1600" dirty="0" err="1">
                <a:latin typeface="+mj-lt"/>
              </a:rPr>
              <a:t>RESTful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WebServices</a:t>
            </a:r>
            <a:r>
              <a:rPr lang="en-US" sz="1600" dirty="0">
                <a:latin typeface="+mj-lt"/>
              </a:rPr>
              <a:t> ; Spring ; Spring Web ; Spring Cloud ; Spring Security ; Spring Boot ;  Test Driven Development ; Design Patterns &amp; Principles and more ; Secure Coding with Java ; XML ; OSGI ; Camel ; </a:t>
            </a:r>
            <a:r>
              <a:rPr lang="en-US" sz="1600" dirty="0" err="1">
                <a:latin typeface="+mj-lt"/>
              </a:rPr>
              <a:t>jUnit</a:t>
            </a:r>
            <a:r>
              <a:rPr lang="en-US" sz="1600" dirty="0">
                <a:latin typeface="+mj-lt"/>
              </a:rPr>
              <a:t> ; </a:t>
            </a:r>
            <a:r>
              <a:rPr lang="en-US" sz="1600" dirty="0" err="1">
                <a:latin typeface="+mj-lt"/>
              </a:rPr>
              <a:t>jMock</a:t>
            </a:r>
            <a:r>
              <a:rPr lang="en-US" sz="1600" dirty="0">
                <a:latin typeface="+mj-lt"/>
              </a:rPr>
              <a:t> ; </a:t>
            </a:r>
          </a:p>
          <a:p>
            <a:pPr algn="just">
              <a:lnSpc>
                <a:spcPct val="150000"/>
              </a:lnSpc>
            </a:pPr>
            <a:r>
              <a:rPr lang="en-US" sz="1600" dirty="0"/>
              <a:t>• </a:t>
            </a:r>
            <a:r>
              <a:rPr lang="en-US" sz="1600" b="1" dirty="0"/>
              <a:t>Microsoft Technologies: </a:t>
            </a:r>
            <a:r>
              <a:rPr lang="en-US" sz="1600" dirty="0"/>
              <a:t>C# ; </a:t>
            </a:r>
            <a:r>
              <a:rPr lang="en-US" sz="1600" dirty="0" err="1"/>
              <a:t>ASP.Net</a:t>
            </a:r>
            <a:r>
              <a:rPr lang="en-US" sz="1600" dirty="0"/>
              <a:t> ; MVC 3/4/5 ; WPF ; WCF ; </a:t>
            </a:r>
            <a:r>
              <a:rPr lang="en-US" sz="1600" dirty="0" err="1"/>
              <a:t>PowerBI</a:t>
            </a:r>
            <a:r>
              <a:rPr lang="en-US" sz="1600" dirty="0"/>
              <a:t> ; Hyper-V</a:t>
            </a:r>
            <a:endParaRPr lang="en-US" sz="1600" dirty="0"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1733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09600" y="2114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2495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1000" y="272415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>
              <a:lnSpc>
                <a:spcPct val="150000"/>
              </a:lnSpc>
            </a:pPr>
            <a:r>
              <a:rPr lang="en-US" sz="1600" dirty="0"/>
              <a:t>• </a:t>
            </a:r>
            <a:r>
              <a:rPr lang="en-US" sz="1600" b="1" dirty="0"/>
              <a:t>Programming Languages</a:t>
            </a:r>
            <a:r>
              <a:rPr lang="en-US" sz="1600" dirty="0"/>
              <a:t>: Python ; Perl ; Shell ; Ruby ; </a:t>
            </a:r>
            <a:r>
              <a:rPr lang="en-US" sz="1600" dirty="0" err="1"/>
              <a:t>Scala</a:t>
            </a:r>
            <a:r>
              <a:rPr lang="en-US" sz="1600" dirty="0"/>
              <a:t> ; PHP ; C# ; C++ ; Core Java ; R  </a:t>
            </a:r>
            <a:endParaRPr lang="en-US" sz="1600" dirty="0">
              <a:latin typeface="+mj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287655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D:\! DHRUV !\PPT\tact proloug\Asset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333750"/>
            <a:ext cx="737955" cy="731520"/>
          </a:xfrm>
          <a:prstGeom prst="rect">
            <a:avLst/>
          </a:prstGeom>
          <a:noFill/>
        </p:spPr>
      </p:pic>
      <p:pic>
        <p:nvPicPr>
          <p:cNvPr id="10" name="Picture 4" descr="D:\! DHRUV !\PPT\tact proloug\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19550"/>
            <a:ext cx="731520" cy="724482"/>
          </a:xfrm>
          <a:prstGeom prst="rect">
            <a:avLst/>
          </a:prstGeom>
          <a:noFill/>
        </p:spPr>
      </p:pic>
      <p:pic>
        <p:nvPicPr>
          <p:cNvPr id="11" name="Picture 5" descr="D:\! DHRUV !\PPT\tact proloug\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4019550"/>
            <a:ext cx="735861" cy="731520"/>
          </a:xfrm>
          <a:prstGeom prst="rect">
            <a:avLst/>
          </a:prstGeom>
          <a:noFill/>
        </p:spPr>
      </p:pic>
      <p:pic>
        <p:nvPicPr>
          <p:cNvPr id="12" name="Picture 6" descr="D:\! DHRUV !\PPT\tact proloug\123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3333750"/>
            <a:ext cx="725450" cy="731520"/>
          </a:xfrm>
          <a:prstGeom prst="rect">
            <a:avLst/>
          </a:prstGeom>
          <a:noFill/>
        </p:spPr>
      </p:pic>
      <p:pic>
        <p:nvPicPr>
          <p:cNvPr id="13" name="Picture 7" descr="D:\! DHRUV !\PPT\tact proloug\2342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4019550"/>
            <a:ext cx="739660" cy="731520"/>
          </a:xfrm>
          <a:prstGeom prst="rect">
            <a:avLst/>
          </a:prstGeom>
          <a:noFill/>
        </p:spPr>
      </p:pic>
      <p:pic>
        <p:nvPicPr>
          <p:cNvPr id="14" name="Picture 8" descr="D:\! DHRUV !\PPT\tact proloug\gfjhffjf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4019550"/>
            <a:ext cx="738118" cy="731520"/>
          </a:xfrm>
          <a:prstGeom prst="rect">
            <a:avLst/>
          </a:prstGeom>
          <a:noFill/>
        </p:spPr>
      </p:pic>
      <p:pic>
        <p:nvPicPr>
          <p:cNvPr id="15" name="Picture 9" descr="D:\! DHRUV !\PPT\tact proloug\6476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3333750"/>
            <a:ext cx="736094" cy="731520"/>
          </a:xfrm>
          <a:prstGeom prst="rect">
            <a:avLst/>
          </a:prstGeom>
          <a:noFill/>
        </p:spPr>
      </p:pic>
      <p:pic>
        <p:nvPicPr>
          <p:cNvPr id="16" name="Picture 10" descr="D:\! DHRUV !\PPT\tact proloug\646746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7400" y="4019550"/>
            <a:ext cx="735801" cy="731520"/>
          </a:xfrm>
          <a:prstGeom prst="rect">
            <a:avLst/>
          </a:prstGeom>
          <a:noFill/>
        </p:spPr>
      </p:pic>
      <p:pic>
        <p:nvPicPr>
          <p:cNvPr id="17" name="Picture 11" descr="D:\! DHRUV !\PPT\tact proloug\56757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6600" y="4019550"/>
            <a:ext cx="736738" cy="731520"/>
          </a:xfrm>
          <a:prstGeom prst="rect">
            <a:avLst/>
          </a:prstGeom>
          <a:noFill/>
        </p:spPr>
      </p:pic>
      <p:pic>
        <p:nvPicPr>
          <p:cNvPr id="18" name="Picture 12" descr="D:\! DHRUV !\PPT\tact proloug\4764764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43800" y="3333750"/>
            <a:ext cx="737956" cy="731520"/>
          </a:xfrm>
          <a:prstGeom prst="rect">
            <a:avLst/>
          </a:prstGeom>
          <a:noFill/>
        </p:spPr>
      </p:pic>
      <p:pic>
        <p:nvPicPr>
          <p:cNvPr id="19" name="Picture 13" descr="D:\! DHRUV !\PPT\tact proloug\46564646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29600" y="4019550"/>
            <a:ext cx="731520" cy="726974"/>
          </a:xfrm>
          <a:prstGeom prst="rect">
            <a:avLst/>
          </a:prstGeom>
          <a:noFill/>
        </p:spPr>
      </p:pic>
      <p:pic>
        <p:nvPicPr>
          <p:cNvPr id="20" name="Picture 14" descr="D:\! DHRUV !\PPT\tact proloug\86868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0" y="3333750"/>
            <a:ext cx="735801" cy="731520"/>
          </a:xfrm>
          <a:prstGeom prst="rect">
            <a:avLst/>
          </a:prstGeom>
          <a:noFill/>
        </p:spPr>
      </p:pic>
      <p:pic>
        <p:nvPicPr>
          <p:cNvPr id="21" name="Picture 15" descr="D:\! DHRUV !\PPT\tact proloug\4647647647647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00800" y="3333750"/>
            <a:ext cx="738118" cy="731520"/>
          </a:xfrm>
          <a:prstGeom prst="rect">
            <a:avLst/>
          </a:prstGeom>
          <a:noFill/>
        </p:spPr>
      </p:pic>
      <p:pic>
        <p:nvPicPr>
          <p:cNvPr id="22" name="Picture 2" descr="D:\! DHRUV !\PPT\tact proloug\icon\cybe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886200" y="3333750"/>
            <a:ext cx="739344" cy="731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222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844</Words>
  <Application>Microsoft Office PowerPoint</Application>
  <PresentationFormat>On-screen Show (16:9)</PresentationFormat>
  <Paragraphs>94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Narrow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Dhruv.varun</dc:creator>
  <cp:lastModifiedBy>Windows User</cp:lastModifiedBy>
  <cp:revision>42</cp:revision>
  <dcterms:created xsi:type="dcterms:W3CDTF">2018-07-11T06:27:01Z</dcterms:created>
  <dcterms:modified xsi:type="dcterms:W3CDTF">2018-08-12T09:06:28Z</dcterms:modified>
</cp:coreProperties>
</file>